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sldIdLst>
    <p:sldId id="256" r:id="rId2"/>
    <p:sldId id="257" r:id="rId3"/>
    <p:sldId id="258" r:id="rId4"/>
    <p:sldId id="260" r:id="rId5"/>
    <p:sldId id="261" r:id="rId6"/>
    <p:sldId id="262" r:id="rId7"/>
    <p:sldId id="266" r:id="rId8"/>
    <p:sldId id="264" r:id="rId9"/>
    <p:sldId id="265"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08A43-399B-4615-BFA3-6648A839A985}" v="2029" dt="2019-04-02T17:54:33.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ertje Klip - van der Veen" userId="0da1cf36-0ccc-4a06-aa73-dba31ba6afd5" providerId="ADAL" clId="{06C08A43-399B-4615-BFA3-6648A839A985}"/>
    <pc:docChg chg="undo custSel mod addSld delSld modSld">
      <pc:chgData name="Geertje Klip - van der Veen" userId="0da1cf36-0ccc-4a06-aa73-dba31ba6afd5" providerId="ADAL" clId="{06C08A43-399B-4615-BFA3-6648A839A985}" dt="2019-04-02T17:54:33.062" v="2022" actId="20577"/>
      <pc:docMkLst>
        <pc:docMk/>
      </pc:docMkLst>
      <pc:sldChg chg="addSp delSp modSp mod setBg">
        <pc:chgData name="Geertje Klip - van der Veen" userId="0da1cf36-0ccc-4a06-aa73-dba31ba6afd5" providerId="ADAL" clId="{06C08A43-399B-4615-BFA3-6648A839A985}" dt="2019-04-02T17:04:38.018" v="1274" actId="20577"/>
        <pc:sldMkLst>
          <pc:docMk/>
          <pc:sldMk cId="4174492593" sldId="256"/>
        </pc:sldMkLst>
        <pc:spChg chg="mod">
          <ac:chgData name="Geertje Klip - van der Veen" userId="0da1cf36-0ccc-4a06-aa73-dba31ba6afd5" providerId="ADAL" clId="{06C08A43-399B-4615-BFA3-6648A839A985}" dt="2019-04-01T12:31:11.162" v="177" actId="26606"/>
          <ac:spMkLst>
            <pc:docMk/>
            <pc:sldMk cId="4174492593" sldId="256"/>
            <ac:spMk id="2" creationId="{09D867F7-0FFF-444D-AB95-3331464747CB}"/>
          </ac:spMkLst>
        </pc:spChg>
        <pc:spChg chg="mod">
          <ac:chgData name="Geertje Klip - van der Veen" userId="0da1cf36-0ccc-4a06-aa73-dba31ba6afd5" providerId="ADAL" clId="{06C08A43-399B-4615-BFA3-6648A839A985}" dt="2019-04-02T17:04:38.018" v="1274" actId="20577"/>
          <ac:spMkLst>
            <pc:docMk/>
            <pc:sldMk cId="4174492593" sldId="256"/>
            <ac:spMk id="3" creationId="{11270BBD-8F62-4EAA-8B0E-C13E09CD7A8E}"/>
          </ac:spMkLst>
        </pc:spChg>
        <pc:spChg chg="add del">
          <ac:chgData name="Geertje Klip - van der Veen" userId="0da1cf36-0ccc-4a06-aa73-dba31ba6afd5" providerId="ADAL" clId="{06C08A43-399B-4615-BFA3-6648A839A985}" dt="2019-04-01T12:31:08.253" v="174" actId="26606"/>
          <ac:spMkLst>
            <pc:docMk/>
            <pc:sldMk cId="4174492593" sldId="256"/>
            <ac:spMk id="9" creationId="{684FCAC7-BC48-4DC8-87F4-21F3E45DADCA}"/>
          </ac:spMkLst>
        </pc:spChg>
        <pc:spChg chg="add del">
          <ac:chgData name="Geertje Klip - van der Veen" userId="0da1cf36-0ccc-4a06-aa73-dba31ba6afd5" providerId="ADAL" clId="{06C08A43-399B-4615-BFA3-6648A839A985}" dt="2019-04-01T12:31:11.162" v="176" actId="26606"/>
          <ac:spMkLst>
            <pc:docMk/>
            <pc:sldMk cId="4174492593" sldId="256"/>
            <ac:spMk id="11" creationId="{74397061-2CA3-4AB9-844B-B3F17E54939D}"/>
          </ac:spMkLst>
        </pc:spChg>
        <pc:spChg chg="add">
          <ac:chgData name="Geertje Klip - van der Veen" userId="0da1cf36-0ccc-4a06-aa73-dba31ba6afd5" providerId="ADAL" clId="{06C08A43-399B-4615-BFA3-6648A839A985}" dt="2019-04-01T12:31:11.162" v="177" actId="26606"/>
          <ac:spMkLst>
            <pc:docMk/>
            <pc:sldMk cId="4174492593" sldId="256"/>
            <ac:spMk id="13" creationId="{45C5706A-96FA-4184-90B5-B1A8F4CDB9FD}"/>
          </ac:spMkLst>
        </pc:spChg>
        <pc:spChg chg="add">
          <ac:chgData name="Geertje Klip - van der Veen" userId="0da1cf36-0ccc-4a06-aa73-dba31ba6afd5" providerId="ADAL" clId="{06C08A43-399B-4615-BFA3-6648A839A985}" dt="2019-04-01T12:31:11.162" v="177" actId="26606"/>
          <ac:spMkLst>
            <pc:docMk/>
            <pc:sldMk cId="4174492593" sldId="256"/>
            <ac:spMk id="14" creationId="{594AE1D4-34B4-4355-8191-91C78F0778A3}"/>
          </ac:spMkLst>
        </pc:spChg>
        <pc:picChg chg="add mod">
          <ac:chgData name="Geertje Klip - van der Veen" userId="0da1cf36-0ccc-4a06-aa73-dba31ba6afd5" providerId="ADAL" clId="{06C08A43-399B-4615-BFA3-6648A839A985}" dt="2019-04-01T12:31:11.162" v="177" actId="26606"/>
          <ac:picMkLst>
            <pc:docMk/>
            <pc:sldMk cId="4174492593" sldId="256"/>
            <ac:picMk id="4" creationId="{04458A5A-4A83-4D42-B2D4-6B9A066BCE9B}"/>
          </ac:picMkLst>
        </pc:picChg>
      </pc:sldChg>
      <pc:sldChg chg="addSp delSp modSp mod setBg">
        <pc:chgData name="Geertje Klip - van der Veen" userId="0da1cf36-0ccc-4a06-aa73-dba31ba6afd5" providerId="ADAL" clId="{06C08A43-399B-4615-BFA3-6648A839A985}" dt="2019-04-01T12:29:40.539" v="171" actId="113"/>
        <pc:sldMkLst>
          <pc:docMk/>
          <pc:sldMk cId="1003374340" sldId="257"/>
        </pc:sldMkLst>
        <pc:spChg chg="mod">
          <ac:chgData name="Geertje Klip - van der Veen" userId="0da1cf36-0ccc-4a06-aa73-dba31ba6afd5" providerId="ADAL" clId="{06C08A43-399B-4615-BFA3-6648A839A985}" dt="2019-04-01T12:29:28.813" v="170" actId="26606"/>
          <ac:spMkLst>
            <pc:docMk/>
            <pc:sldMk cId="1003374340" sldId="257"/>
            <ac:spMk id="2" creationId="{F0F66E3B-C8DF-417B-90E7-C180F7F13B54}"/>
          </ac:spMkLst>
        </pc:spChg>
        <pc:spChg chg="mod">
          <ac:chgData name="Geertje Klip - van der Veen" userId="0da1cf36-0ccc-4a06-aa73-dba31ba6afd5" providerId="ADAL" clId="{06C08A43-399B-4615-BFA3-6648A839A985}" dt="2019-04-01T12:29:40.539" v="171" actId="113"/>
          <ac:spMkLst>
            <pc:docMk/>
            <pc:sldMk cId="1003374340" sldId="257"/>
            <ac:spMk id="3" creationId="{6CB1363E-C47F-4FF2-9A51-E92BEDC99F46}"/>
          </ac:spMkLst>
        </pc:spChg>
        <pc:spChg chg="add del">
          <ac:chgData name="Geertje Klip - van der Veen" userId="0da1cf36-0ccc-4a06-aa73-dba31ba6afd5" providerId="ADAL" clId="{06C08A43-399B-4615-BFA3-6648A839A985}" dt="2019-04-01T12:29:28.798" v="169" actId="26606"/>
          <ac:spMkLst>
            <pc:docMk/>
            <pc:sldMk cId="1003374340" sldId="257"/>
            <ac:spMk id="9" creationId="{A3867FA9-F34E-4C6A-9418-227749D18CCD}"/>
          </ac:spMkLst>
        </pc:spChg>
        <pc:spChg chg="add del">
          <ac:chgData name="Geertje Klip - van der Veen" userId="0da1cf36-0ccc-4a06-aa73-dba31ba6afd5" providerId="ADAL" clId="{06C08A43-399B-4615-BFA3-6648A839A985}" dt="2019-04-01T12:29:28.798" v="169" actId="26606"/>
          <ac:spMkLst>
            <pc:docMk/>
            <pc:sldMk cId="1003374340" sldId="257"/>
            <ac:spMk id="11" creationId="{2706870B-1C8C-4F56-BE6F-32C120A2506B}"/>
          </ac:spMkLst>
        </pc:spChg>
        <pc:spChg chg="add del">
          <ac:chgData name="Geertje Klip - van der Veen" userId="0da1cf36-0ccc-4a06-aa73-dba31ba6afd5" providerId="ADAL" clId="{06C08A43-399B-4615-BFA3-6648A839A985}" dt="2019-04-01T12:29:28.798" v="169" actId="26606"/>
          <ac:spMkLst>
            <pc:docMk/>
            <pc:sldMk cId="1003374340" sldId="257"/>
            <ac:spMk id="13" creationId="{D9846419-992A-4596-AD2F-FC827020170B}"/>
          </ac:spMkLst>
        </pc:spChg>
        <pc:spChg chg="add">
          <ac:chgData name="Geertje Klip - van der Veen" userId="0da1cf36-0ccc-4a06-aa73-dba31ba6afd5" providerId="ADAL" clId="{06C08A43-399B-4615-BFA3-6648A839A985}" dt="2019-04-01T12:29:28.813" v="170" actId="26606"/>
          <ac:spMkLst>
            <pc:docMk/>
            <pc:sldMk cId="1003374340" sldId="257"/>
            <ac:spMk id="15" creationId="{02277A86-E003-4FDD-8A2B-ED28DC1E22A0}"/>
          </ac:spMkLst>
        </pc:spChg>
        <pc:spChg chg="add">
          <ac:chgData name="Geertje Klip - van der Veen" userId="0da1cf36-0ccc-4a06-aa73-dba31ba6afd5" providerId="ADAL" clId="{06C08A43-399B-4615-BFA3-6648A839A985}" dt="2019-04-01T12:29:28.813" v="170" actId="26606"/>
          <ac:spMkLst>
            <pc:docMk/>
            <pc:sldMk cId="1003374340" sldId="257"/>
            <ac:spMk id="16" creationId="{79995F40-0017-4121-A2C3-7609E24159FC}"/>
          </ac:spMkLst>
        </pc:spChg>
        <pc:spChg chg="add">
          <ac:chgData name="Geertje Klip - van der Veen" userId="0da1cf36-0ccc-4a06-aa73-dba31ba6afd5" providerId="ADAL" clId="{06C08A43-399B-4615-BFA3-6648A839A985}" dt="2019-04-01T12:29:28.813" v="170" actId="26606"/>
          <ac:spMkLst>
            <pc:docMk/>
            <pc:sldMk cId="1003374340" sldId="257"/>
            <ac:spMk id="17" creationId="{81ED7AF4-50EA-41A9-AB72-D0CE9CF00C8A}"/>
          </ac:spMkLst>
        </pc:spChg>
        <pc:picChg chg="add mod">
          <ac:chgData name="Geertje Klip - van der Veen" userId="0da1cf36-0ccc-4a06-aa73-dba31ba6afd5" providerId="ADAL" clId="{06C08A43-399B-4615-BFA3-6648A839A985}" dt="2019-04-01T12:29:28.813" v="170" actId="26606"/>
          <ac:picMkLst>
            <pc:docMk/>
            <pc:sldMk cId="1003374340" sldId="257"/>
            <ac:picMk id="4" creationId="{E1507ADF-DCE1-44DC-A7B8-B02133AD2C8E}"/>
          </ac:picMkLst>
        </pc:picChg>
      </pc:sldChg>
      <pc:sldChg chg="addSp modSp mod setBg setClrOvrMap">
        <pc:chgData name="Geertje Klip - van der Veen" userId="0da1cf36-0ccc-4a06-aa73-dba31ba6afd5" providerId="ADAL" clId="{06C08A43-399B-4615-BFA3-6648A839A985}" dt="2019-04-02T17:05:02.540" v="1275" actId="20577"/>
        <pc:sldMkLst>
          <pc:docMk/>
          <pc:sldMk cId="3751585902" sldId="258"/>
        </pc:sldMkLst>
        <pc:spChg chg="mod">
          <ac:chgData name="Geertje Klip - van der Veen" userId="0da1cf36-0ccc-4a06-aa73-dba31ba6afd5" providerId="ADAL" clId="{06C08A43-399B-4615-BFA3-6648A839A985}" dt="2019-04-01T12:26:59.277" v="109" actId="26606"/>
          <ac:spMkLst>
            <pc:docMk/>
            <pc:sldMk cId="3751585902" sldId="258"/>
            <ac:spMk id="2" creationId="{0E99BF17-71BC-45CE-8C45-EBC78D3579A8}"/>
          </ac:spMkLst>
        </pc:spChg>
        <pc:spChg chg="mod">
          <ac:chgData name="Geertje Klip - van der Veen" userId="0da1cf36-0ccc-4a06-aa73-dba31ba6afd5" providerId="ADAL" clId="{06C08A43-399B-4615-BFA3-6648A839A985}" dt="2019-04-02T17:05:02.540" v="1275" actId="20577"/>
          <ac:spMkLst>
            <pc:docMk/>
            <pc:sldMk cId="3751585902" sldId="258"/>
            <ac:spMk id="3" creationId="{77A1C818-4641-4C2B-AEB4-7F99DA589F83}"/>
          </ac:spMkLst>
        </pc:spChg>
        <pc:spChg chg="add">
          <ac:chgData name="Geertje Klip - van der Veen" userId="0da1cf36-0ccc-4a06-aa73-dba31ba6afd5" providerId="ADAL" clId="{06C08A43-399B-4615-BFA3-6648A839A985}" dt="2019-04-01T12:26:59.277" v="109" actId="26606"/>
          <ac:spMkLst>
            <pc:docMk/>
            <pc:sldMk cId="3751585902" sldId="258"/>
            <ac:spMk id="8" creationId="{C33976D1-3430-450C-A978-87A9A6E8E71F}"/>
          </ac:spMkLst>
        </pc:spChg>
        <pc:spChg chg="add">
          <ac:chgData name="Geertje Klip - van der Veen" userId="0da1cf36-0ccc-4a06-aa73-dba31ba6afd5" providerId="ADAL" clId="{06C08A43-399B-4615-BFA3-6648A839A985}" dt="2019-04-01T12:26:59.277" v="109" actId="26606"/>
          <ac:spMkLst>
            <pc:docMk/>
            <pc:sldMk cId="3751585902" sldId="258"/>
            <ac:spMk id="10" creationId="{7D6AAC78-7D86-415A-ADC1-2B474807960C}"/>
          </ac:spMkLst>
        </pc:spChg>
        <pc:spChg chg="add">
          <ac:chgData name="Geertje Klip - van der Veen" userId="0da1cf36-0ccc-4a06-aa73-dba31ba6afd5" providerId="ADAL" clId="{06C08A43-399B-4615-BFA3-6648A839A985}" dt="2019-04-01T12:26:59.277" v="109" actId="26606"/>
          <ac:spMkLst>
            <pc:docMk/>
            <pc:sldMk cId="3751585902" sldId="258"/>
            <ac:spMk id="12" creationId="{F2A658D9-F185-44F1-BA33-D50320D1D078}"/>
          </ac:spMkLst>
        </pc:spChg>
        <pc:picChg chg="add mod">
          <ac:chgData name="Geertje Klip - van der Veen" userId="0da1cf36-0ccc-4a06-aa73-dba31ba6afd5" providerId="ADAL" clId="{06C08A43-399B-4615-BFA3-6648A839A985}" dt="2019-04-01T12:27:56.706" v="114" actId="1076"/>
          <ac:picMkLst>
            <pc:docMk/>
            <pc:sldMk cId="3751585902" sldId="258"/>
            <ac:picMk id="4" creationId="{022FDDA6-E07F-407B-BB04-AF41961CD7E2}"/>
          </ac:picMkLst>
        </pc:picChg>
      </pc:sldChg>
      <pc:sldChg chg="addSp delSp modSp add mod setBg">
        <pc:chgData name="Geertje Klip - van der Veen" userId="0da1cf36-0ccc-4a06-aa73-dba31ba6afd5" providerId="ADAL" clId="{06C08A43-399B-4615-BFA3-6648A839A985}" dt="2019-04-01T12:43:18.589" v="634" actId="26606"/>
        <pc:sldMkLst>
          <pc:docMk/>
          <pc:sldMk cId="4004328075" sldId="259"/>
        </pc:sldMkLst>
        <pc:spChg chg="mod">
          <ac:chgData name="Geertje Klip - van der Veen" userId="0da1cf36-0ccc-4a06-aa73-dba31ba6afd5" providerId="ADAL" clId="{06C08A43-399B-4615-BFA3-6648A839A985}" dt="2019-04-01T12:43:18.589" v="634" actId="26606"/>
          <ac:spMkLst>
            <pc:docMk/>
            <pc:sldMk cId="4004328075" sldId="259"/>
            <ac:spMk id="2" creationId="{0456BAEA-F3F8-40F1-8C76-C292407D669E}"/>
          </ac:spMkLst>
        </pc:spChg>
        <pc:spChg chg="del">
          <ac:chgData name="Geertje Klip - van der Veen" userId="0da1cf36-0ccc-4a06-aa73-dba31ba6afd5" providerId="ADAL" clId="{06C08A43-399B-4615-BFA3-6648A839A985}" dt="2019-04-01T12:43:14.491" v="633"/>
          <ac:spMkLst>
            <pc:docMk/>
            <pc:sldMk cId="4004328075" sldId="259"/>
            <ac:spMk id="3" creationId="{43119624-C42D-4A13-8F2E-5A8A8B4BE9B0}"/>
          </ac:spMkLst>
        </pc:spChg>
        <pc:spChg chg="add">
          <ac:chgData name="Geertje Klip - van der Veen" userId="0da1cf36-0ccc-4a06-aa73-dba31ba6afd5" providerId="ADAL" clId="{06C08A43-399B-4615-BFA3-6648A839A985}" dt="2019-04-01T12:43:18.589" v="634" actId="26606"/>
          <ac:spMkLst>
            <pc:docMk/>
            <pc:sldMk cId="4004328075" sldId="259"/>
            <ac:spMk id="9" creationId="{D5AFB1C8-355E-4D92-B894-A209E2C2C760}"/>
          </ac:spMkLst>
        </pc:spChg>
        <pc:picChg chg="add mod">
          <ac:chgData name="Geertje Klip - van der Veen" userId="0da1cf36-0ccc-4a06-aa73-dba31ba6afd5" providerId="ADAL" clId="{06C08A43-399B-4615-BFA3-6648A839A985}" dt="2019-04-01T12:43:18.589" v="634" actId="26606"/>
          <ac:picMkLst>
            <pc:docMk/>
            <pc:sldMk cId="4004328075" sldId="259"/>
            <ac:picMk id="4" creationId="{57ABEF63-4275-484E-AAAC-40FE8D4AA642}"/>
          </ac:picMkLst>
        </pc:picChg>
      </pc:sldChg>
      <pc:sldChg chg="modSp add">
        <pc:chgData name="Geertje Klip - van der Veen" userId="0da1cf36-0ccc-4a06-aa73-dba31ba6afd5" providerId="ADAL" clId="{06C08A43-399B-4615-BFA3-6648A839A985}" dt="2019-04-02T17:54:33.062" v="2022" actId="20577"/>
        <pc:sldMkLst>
          <pc:docMk/>
          <pc:sldMk cId="3725985152" sldId="260"/>
        </pc:sldMkLst>
        <pc:spChg chg="mod">
          <ac:chgData name="Geertje Klip - van der Veen" userId="0da1cf36-0ccc-4a06-aa73-dba31ba6afd5" providerId="ADAL" clId="{06C08A43-399B-4615-BFA3-6648A839A985}" dt="2019-04-01T12:32:44.279" v="197" actId="5793"/>
          <ac:spMkLst>
            <pc:docMk/>
            <pc:sldMk cId="3725985152" sldId="260"/>
            <ac:spMk id="2" creationId="{10DDE67F-CB51-445D-AE84-469042A80406}"/>
          </ac:spMkLst>
        </pc:spChg>
        <pc:spChg chg="mod">
          <ac:chgData name="Geertje Klip - van der Veen" userId="0da1cf36-0ccc-4a06-aa73-dba31ba6afd5" providerId="ADAL" clId="{06C08A43-399B-4615-BFA3-6648A839A985}" dt="2019-04-02T17:54:33.062" v="2022" actId="20577"/>
          <ac:spMkLst>
            <pc:docMk/>
            <pc:sldMk cId="3725985152" sldId="260"/>
            <ac:spMk id="3" creationId="{9F3B3324-0AD2-4486-B8E3-C5D14D624BCE}"/>
          </ac:spMkLst>
        </pc:spChg>
      </pc:sldChg>
      <pc:sldChg chg="addSp delSp modSp add mod setBg setClrOvrMap">
        <pc:chgData name="Geertje Klip - van der Veen" userId="0da1cf36-0ccc-4a06-aa73-dba31ba6afd5" providerId="ADAL" clId="{06C08A43-399B-4615-BFA3-6648A839A985}" dt="2019-04-02T17:52:16.240" v="2019" actId="20577"/>
        <pc:sldMkLst>
          <pc:docMk/>
          <pc:sldMk cId="1526954661" sldId="261"/>
        </pc:sldMkLst>
        <pc:spChg chg="mod">
          <ac:chgData name="Geertje Klip - van der Veen" userId="0da1cf36-0ccc-4a06-aa73-dba31ba6afd5" providerId="ADAL" clId="{06C08A43-399B-4615-BFA3-6648A839A985}" dt="2019-04-02T17:51:51.002" v="1992" actId="26606"/>
          <ac:spMkLst>
            <pc:docMk/>
            <pc:sldMk cId="1526954661" sldId="261"/>
            <ac:spMk id="2" creationId="{0DE97694-0CDE-44E1-89D2-32751ED65FB5}"/>
          </ac:spMkLst>
        </pc:spChg>
        <pc:spChg chg="add del mod">
          <ac:chgData name="Geertje Klip - van der Veen" userId="0da1cf36-0ccc-4a06-aa73-dba31ba6afd5" providerId="ADAL" clId="{06C08A43-399B-4615-BFA3-6648A839A985}" dt="2019-04-02T17:51:51.002" v="1992" actId="26606"/>
          <ac:spMkLst>
            <pc:docMk/>
            <pc:sldMk cId="1526954661" sldId="261"/>
            <ac:spMk id="3" creationId="{9731AC73-440E-47E8-8692-EACFEC9C31D6}"/>
          </ac:spMkLst>
        </pc:spChg>
        <pc:spChg chg="add del">
          <ac:chgData name="Geertje Klip - van der Veen" userId="0da1cf36-0ccc-4a06-aa73-dba31ba6afd5" providerId="ADAL" clId="{06C08A43-399B-4615-BFA3-6648A839A985}" dt="2019-04-02T17:51:21.738" v="1979" actId="26606"/>
          <ac:spMkLst>
            <pc:docMk/>
            <pc:sldMk cId="1526954661" sldId="261"/>
            <ac:spMk id="8" creationId="{C33976D1-3430-450C-A978-87A9A6E8E71F}"/>
          </ac:spMkLst>
        </pc:spChg>
        <pc:spChg chg="add del">
          <ac:chgData name="Geertje Klip - van der Veen" userId="0da1cf36-0ccc-4a06-aa73-dba31ba6afd5" providerId="ADAL" clId="{06C08A43-399B-4615-BFA3-6648A839A985}" dt="2019-04-02T17:51:18.370" v="1977" actId="26606"/>
          <ac:spMkLst>
            <pc:docMk/>
            <pc:sldMk cId="1526954661" sldId="261"/>
            <ac:spMk id="10" creationId="{93018EC3-9B63-4B5E-9338-4BBA966AEE75}"/>
          </ac:spMkLst>
        </pc:spChg>
        <pc:spChg chg="add del">
          <ac:chgData name="Geertje Klip - van der Veen" userId="0da1cf36-0ccc-4a06-aa73-dba31ba6afd5" providerId="ADAL" clId="{06C08A43-399B-4615-BFA3-6648A839A985}" dt="2019-04-02T17:51:18.370" v="1977" actId="26606"/>
          <ac:spMkLst>
            <pc:docMk/>
            <pc:sldMk cId="1526954661" sldId="261"/>
            <ac:spMk id="12" creationId="{D6D0A5DB-7364-4D8D-A843-EFD9D369046B}"/>
          </ac:spMkLst>
        </pc:spChg>
        <pc:spChg chg="add del">
          <ac:chgData name="Geertje Klip - van der Veen" userId="0da1cf36-0ccc-4a06-aa73-dba31ba6afd5" providerId="ADAL" clId="{06C08A43-399B-4615-BFA3-6648A839A985}" dt="2019-04-02T17:51:21.738" v="1979" actId="26606"/>
          <ac:spMkLst>
            <pc:docMk/>
            <pc:sldMk cId="1526954661" sldId="261"/>
            <ac:spMk id="14" creationId="{7D6AAC78-7D86-415A-ADC1-2B474807960C}"/>
          </ac:spMkLst>
        </pc:spChg>
        <pc:spChg chg="add del">
          <ac:chgData name="Geertje Klip - van der Veen" userId="0da1cf36-0ccc-4a06-aa73-dba31ba6afd5" providerId="ADAL" clId="{06C08A43-399B-4615-BFA3-6648A839A985}" dt="2019-04-02T17:51:21.738" v="1979" actId="26606"/>
          <ac:spMkLst>
            <pc:docMk/>
            <pc:sldMk cId="1526954661" sldId="261"/>
            <ac:spMk id="15" creationId="{F2A658D9-F185-44F1-BA33-D50320D1D078}"/>
          </ac:spMkLst>
        </pc:spChg>
        <pc:spChg chg="add del">
          <ac:chgData name="Geertje Klip - van der Veen" userId="0da1cf36-0ccc-4a06-aa73-dba31ba6afd5" providerId="ADAL" clId="{06C08A43-399B-4615-BFA3-6648A839A985}" dt="2019-04-02T17:51:21.738" v="1979" actId="26606"/>
          <ac:spMkLst>
            <pc:docMk/>
            <pc:sldMk cId="1526954661" sldId="261"/>
            <ac:spMk id="16" creationId="{9731AC73-440E-47E8-8692-EACFEC9C31D6}"/>
          </ac:spMkLst>
        </pc:spChg>
        <pc:spChg chg="add del">
          <ac:chgData name="Geertje Klip - van der Veen" userId="0da1cf36-0ccc-4a06-aa73-dba31ba6afd5" providerId="ADAL" clId="{06C08A43-399B-4615-BFA3-6648A839A985}" dt="2019-04-02T17:51:26.207" v="1981" actId="26606"/>
          <ac:spMkLst>
            <pc:docMk/>
            <pc:sldMk cId="1526954661" sldId="261"/>
            <ac:spMk id="18" creationId="{93018EC3-9B63-4B5E-9338-4BBA966AEE75}"/>
          </ac:spMkLst>
        </pc:spChg>
        <pc:spChg chg="add del">
          <ac:chgData name="Geertje Klip - van der Veen" userId="0da1cf36-0ccc-4a06-aa73-dba31ba6afd5" providerId="ADAL" clId="{06C08A43-399B-4615-BFA3-6648A839A985}" dt="2019-04-02T17:51:26.207" v="1981" actId="26606"/>
          <ac:spMkLst>
            <pc:docMk/>
            <pc:sldMk cId="1526954661" sldId="261"/>
            <ac:spMk id="19" creationId="{D6D0A5DB-7364-4D8D-A843-EFD9D369046B}"/>
          </ac:spMkLst>
        </pc:spChg>
        <pc:spChg chg="add del">
          <ac:chgData name="Geertje Klip - van der Veen" userId="0da1cf36-0ccc-4a06-aa73-dba31ba6afd5" providerId="ADAL" clId="{06C08A43-399B-4615-BFA3-6648A839A985}" dt="2019-04-02T17:51:30.582" v="1983" actId="26606"/>
          <ac:spMkLst>
            <pc:docMk/>
            <pc:sldMk cId="1526954661" sldId="261"/>
            <ac:spMk id="22" creationId="{9731AC73-440E-47E8-8692-EACFEC9C31D6}"/>
          </ac:spMkLst>
        </pc:spChg>
        <pc:spChg chg="add del">
          <ac:chgData name="Geertje Klip - van der Veen" userId="0da1cf36-0ccc-4a06-aa73-dba31ba6afd5" providerId="ADAL" clId="{06C08A43-399B-4615-BFA3-6648A839A985}" dt="2019-04-02T17:51:30.582" v="1983" actId="26606"/>
          <ac:spMkLst>
            <pc:docMk/>
            <pc:sldMk cId="1526954661" sldId="261"/>
            <ac:spMk id="23" creationId="{7E1A56F0-E6E0-4BBC-BD3E-AFD89D42052D}"/>
          </ac:spMkLst>
        </pc:spChg>
        <pc:spChg chg="add del">
          <ac:chgData name="Geertje Klip - van der Veen" userId="0da1cf36-0ccc-4a06-aa73-dba31ba6afd5" providerId="ADAL" clId="{06C08A43-399B-4615-BFA3-6648A839A985}" dt="2019-04-02T17:51:30.582" v="1983" actId="26606"/>
          <ac:spMkLst>
            <pc:docMk/>
            <pc:sldMk cId="1526954661" sldId="261"/>
            <ac:spMk id="24" creationId="{D8977815-C310-4AC9-8D94-E352EBC27ED1}"/>
          </ac:spMkLst>
        </pc:spChg>
        <pc:spChg chg="add del">
          <ac:chgData name="Geertje Klip - van der Veen" userId="0da1cf36-0ccc-4a06-aa73-dba31ba6afd5" providerId="ADAL" clId="{06C08A43-399B-4615-BFA3-6648A839A985}" dt="2019-04-02T17:51:39.488" v="1985" actId="26606"/>
          <ac:spMkLst>
            <pc:docMk/>
            <pc:sldMk cId="1526954661" sldId="261"/>
            <ac:spMk id="26" creationId="{6AD85578-1E4B-4014-9D52-E76894750300}"/>
          </ac:spMkLst>
        </pc:spChg>
        <pc:spChg chg="add del">
          <ac:chgData name="Geertje Klip - van der Veen" userId="0da1cf36-0ccc-4a06-aa73-dba31ba6afd5" providerId="ADAL" clId="{06C08A43-399B-4615-BFA3-6648A839A985}" dt="2019-04-02T17:51:39.488" v="1985" actId="26606"/>
          <ac:spMkLst>
            <pc:docMk/>
            <pc:sldMk cId="1526954661" sldId="261"/>
            <ac:spMk id="27" creationId="{48550B3F-9390-4CA1-B3C8-91529289DCED}"/>
          </ac:spMkLst>
        </pc:spChg>
        <pc:spChg chg="add del">
          <ac:chgData name="Geertje Klip - van der Veen" userId="0da1cf36-0ccc-4a06-aa73-dba31ba6afd5" providerId="ADAL" clId="{06C08A43-399B-4615-BFA3-6648A839A985}" dt="2019-04-02T17:51:39.488" v="1985" actId="26606"/>
          <ac:spMkLst>
            <pc:docMk/>
            <pc:sldMk cId="1526954661" sldId="261"/>
            <ac:spMk id="28" creationId="{9731AC73-440E-47E8-8692-EACFEC9C31D6}"/>
          </ac:spMkLst>
        </pc:spChg>
        <pc:spChg chg="add del">
          <ac:chgData name="Geertje Klip - van der Veen" userId="0da1cf36-0ccc-4a06-aa73-dba31ba6afd5" providerId="ADAL" clId="{06C08A43-399B-4615-BFA3-6648A839A985}" dt="2019-04-02T17:51:44.806" v="1987" actId="26606"/>
          <ac:spMkLst>
            <pc:docMk/>
            <pc:sldMk cId="1526954661" sldId="261"/>
            <ac:spMk id="30" creationId="{2AEFFFF2-9EB4-4B6C-B9F8-2BA3EF89A21C}"/>
          </ac:spMkLst>
        </pc:spChg>
        <pc:spChg chg="add del">
          <ac:chgData name="Geertje Klip - van der Veen" userId="0da1cf36-0ccc-4a06-aa73-dba31ba6afd5" providerId="ADAL" clId="{06C08A43-399B-4615-BFA3-6648A839A985}" dt="2019-04-02T17:51:44.806" v="1987" actId="26606"/>
          <ac:spMkLst>
            <pc:docMk/>
            <pc:sldMk cId="1526954661" sldId="261"/>
            <ac:spMk id="31" creationId="{0D65299F-028F-4AFC-B46A-8DB33E20FE4A}"/>
          </ac:spMkLst>
        </pc:spChg>
        <pc:spChg chg="add del">
          <ac:chgData name="Geertje Klip - van der Veen" userId="0da1cf36-0ccc-4a06-aa73-dba31ba6afd5" providerId="ADAL" clId="{06C08A43-399B-4615-BFA3-6648A839A985}" dt="2019-04-02T17:51:44.806" v="1987" actId="26606"/>
          <ac:spMkLst>
            <pc:docMk/>
            <pc:sldMk cId="1526954661" sldId="261"/>
            <ac:spMk id="32" creationId="{BAC87F6E-526A-49B5-995D-42DB656594C9}"/>
          </ac:spMkLst>
        </pc:spChg>
        <pc:spChg chg="add del">
          <ac:chgData name="Geertje Klip - van der Veen" userId="0da1cf36-0ccc-4a06-aa73-dba31ba6afd5" providerId="ADAL" clId="{06C08A43-399B-4615-BFA3-6648A839A985}" dt="2019-04-02T17:51:44.806" v="1987" actId="26606"/>
          <ac:spMkLst>
            <pc:docMk/>
            <pc:sldMk cId="1526954661" sldId="261"/>
            <ac:spMk id="33" creationId="{9731AC73-440E-47E8-8692-EACFEC9C31D6}"/>
          </ac:spMkLst>
        </pc:spChg>
        <pc:spChg chg="add del">
          <ac:chgData name="Geertje Klip - van der Veen" userId="0da1cf36-0ccc-4a06-aa73-dba31ba6afd5" providerId="ADAL" clId="{06C08A43-399B-4615-BFA3-6648A839A985}" dt="2019-04-02T17:51:48.991" v="1989" actId="26606"/>
          <ac:spMkLst>
            <pc:docMk/>
            <pc:sldMk cId="1526954661" sldId="261"/>
            <ac:spMk id="35" creationId="{93018EC3-9B63-4B5E-9338-4BBA966AEE75}"/>
          </ac:spMkLst>
        </pc:spChg>
        <pc:spChg chg="add del">
          <ac:chgData name="Geertje Klip - van der Veen" userId="0da1cf36-0ccc-4a06-aa73-dba31ba6afd5" providerId="ADAL" clId="{06C08A43-399B-4615-BFA3-6648A839A985}" dt="2019-04-02T17:51:48.991" v="1989" actId="26606"/>
          <ac:spMkLst>
            <pc:docMk/>
            <pc:sldMk cId="1526954661" sldId="261"/>
            <ac:spMk id="36" creationId="{D6D0A5DB-7364-4D8D-A843-EFD9D369046B}"/>
          </ac:spMkLst>
        </pc:spChg>
        <pc:spChg chg="add del">
          <ac:chgData name="Geertje Klip - van der Veen" userId="0da1cf36-0ccc-4a06-aa73-dba31ba6afd5" providerId="ADAL" clId="{06C08A43-399B-4615-BFA3-6648A839A985}" dt="2019-04-02T17:51:50.987" v="1991" actId="26606"/>
          <ac:spMkLst>
            <pc:docMk/>
            <pc:sldMk cId="1526954661" sldId="261"/>
            <ac:spMk id="39" creationId="{6AD85578-1E4B-4014-9D52-E76894750300}"/>
          </ac:spMkLst>
        </pc:spChg>
        <pc:spChg chg="add del">
          <ac:chgData name="Geertje Klip - van der Veen" userId="0da1cf36-0ccc-4a06-aa73-dba31ba6afd5" providerId="ADAL" clId="{06C08A43-399B-4615-BFA3-6648A839A985}" dt="2019-04-02T17:51:50.987" v="1991" actId="26606"/>
          <ac:spMkLst>
            <pc:docMk/>
            <pc:sldMk cId="1526954661" sldId="261"/>
            <ac:spMk id="40" creationId="{48550B3F-9390-4CA1-B3C8-91529289DCED}"/>
          </ac:spMkLst>
        </pc:spChg>
        <pc:spChg chg="add del">
          <ac:chgData name="Geertje Klip - van der Veen" userId="0da1cf36-0ccc-4a06-aa73-dba31ba6afd5" providerId="ADAL" clId="{06C08A43-399B-4615-BFA3-6648A839A985}" dt="2019-04-02T17:51:50.987" v="1991" actId="26606"/>
          <ac:spMkLst>
            <pc:docMk/>
            <pc:sldMk cId="1526954661" sldId="261"/>
            <ac:spMk id="41" creationId="{9731AC73-440E-47E8-8692-EACFEC9C31D6}"/>
          </ac:spMkLst>
        </pc:spChg>
        <pc:spChg chg="add">
          <ac:chgData name="Geertje Klip - van der Veen" userId="0da1cf36-0ccc-4a06-aa73-dba31ba6afd5" providerId="ADAL" clId="{06C08A43-399B-4615-BFA3-6648A839A985}" dt="2019-04-02T17:51:51.002" v="1992" actId="26606"/>
          <ac:spMkLst>
            <pc:docMk/>
            <pc:sldMk cId="1526954661" sldId="261"/>
            <ac:spMk id="43" creationId="{FB403EBD-907E-4D59-98D4-A72CD1063C62}"/>
          </ac:spMkLst>
        </pc:spChg>
        <pc:spChg chg="add mod">
          <ac:chgData name="Geertje Klip - van der Veen" userId="0da1cf36-0ccc-4a06-aa73-dba31ba6afd5" providerId="ADAL" clId="{06C08A43-399B-4615-BFA3-6648A839A985}" dt="2019-04-02T17:52:16.240" v="2019" actId="20577"/>
          <ac:spMkLst>
            <pc:docMk/>
            <pc:sldMk cId="1526954661" sldId="261"/>
            <ac:spMk id="44" creationId="{9731AC73-440E-47E8-8692-EACFEC9C31D6}"/>
          </ac:spMkLst>
        </pc:spChg>
        <pc:graphicFrameChg chg="add del">
          <ac:chgData name="Geertje Klip - van der Veen" userId="0da1cf36-0ccc-4a06-aa73-dba31ba6afd5" providerId="ADAL" clId="{06C08A43-399B-4615-BFA3-6648A839A985}" dt="2019-04-02T17:51:18.370" v="1977" actId="26606"/>
          <ac:graphicFrameMkLst>
            <pc:docMk/>
            <pc:sldMk cId="1526954661" sldId="261"/>
            <ac:graphicFrameMk id="5" creationId="{C4A63AF6-E819-4B63-A94D-3CD60B460161}"/>
          </ac:graphicFrameMkLst>
        </pc:graphicFrameChg>
        <pc:graphicFrameChg chg="add del">
          <ac:chgData name="Geertje Klip - van der Veen" userId="0da1cf36-0ccc-4a06-aa73-dba31ba6afd5" providerId="ADAL" clId="{06C08A43-399B-4615-BFA3-6648A839A985}" dt="2019-04-02T17:51:26.207" v="1981" actId="26606"/>
          <ac:graphicFrameMkLst>
            <pc:docMk/>
            <pc:sldMk cId="1526954661" sldId="261"/>
            <ac:graphicFrameMk id="20" creationId="{5BD8224F-5063-4FDC-BEFD-38ED0B7B0556}"/>
          </ac:graphicFrameMkLst>
        </pc:graphicFrameChg>
        <pc:graphicFrameChg chg="add del">
          <ac:chgData name="Geertje Klip - van der Veen" userId="0da1cf36-0ccc-4a06-aa73-dba31ba6afd5" providerId="ADAL" clId="{06C08A43-399B-4615-BFA3-6648A839A985}" dt="2019-04-02T17:51:48.991" v="1989" actId="26606"/>
          <ac:graphicFrameMkLst>
            <pc:docMk/>
            <pc:sldMk cId="1526954661" sldId="261"/>
            <ac:graphicFrameMk id="37" creationId="{C4A63AF6-E819-4B63-A94D-3CD60B460161}"/>
          </ac:graphicFrameMkLst>
        </pc:graphicFrameChg>
        <pc:picChg chg="add del">
          <ac:chgData name="Geertje Klip - van der Veen" userId="0da1cf36-0ccc-4a06-aa73-dba31ba6afd5" providerId="ADAL" clId="{06C08A43-399B-4615-BFA3-6648A839A985}" dt="2019-04-02T17:51:30.582" v="1983" actId="26606"/>
          <ac:picMkLst>
            <pc:docMk/>
            <pc:sldMk cId="1526954661" sldId="261"/>
            <ac:picMk id="7" creationId="{1D7B28A9-2EBE-4B9A-815A-2D4BF6D94882}"/>
          </ac:picMkLst>
        </pc:picChg>
      </pc:sldChg>
      <pc:sldChg chg="modSp add">
        <pc:chgData name="Geertje Klip - van der Veen" userId="0da1cf36-0ccc-4a06-aa73-dba31ba6afd5" providerId="ADAL" clId="{06C08A43-399B-4615-BFA3-6648A839A985}" dt="2019-04-01T12:57:11.441" v="1252" actId="20577"/>
        <pc:sldMkLst>
          <pc:docMk/>
          <pc:sldMk cId="3524396523" sldId="262"/>
        </pc:sldMkLst>
        <pc:spChg chg="mod">
          <ac:chgData name="Geertje Klip - van der Veen" userId="0da1cf36-0ccc-4a06-aa73-dba31ba6afd5" providerId="ADAL" clId="{06C08A43-399B-4615-BFA3-6648A839A985}" dt="2019-04-01T12:57:11.441" v="1252" actId="20577"/>
          <ac:spMkLst>
            <pc:docMk/>
            <pc:sldMk cId="3524396523" sldId="262"/>
            <ac:spMk id="2" creationId="{80D505A7-998E-49BB-AC78-DB362BE2F50B}"/>
          </ac:spMkLst>
        </pc:spChg>
        <pc:spChg chg="mod">
          <ac:chgData name="Geertje Klip - van der Veen" userId="0da1cf36-0ccc-4a06-aa73-dba31ba6afd5" providerId="ADAL" clId="{06C08A43-399B-4615-BFA3-6648A839A985}" dt="2019-04-01T12:57:01.364" v="1248"/>
          <ac:spMkLst>
            <pc:docMk/>
            <pc:sldMk cId="3524396523" sldId="262"/>
            <ac:spMk id="3" creationId="{93FC4DD1-CFCC-44AD-BFC7-D4CF4AF96798}"/>
          </ac:spMkLst>
        </pc:spChg>
      </pc:sldChg>
      <pc:sldChg chg="modSp add del">
        <pc:chgData name="Geertje Klip - van der Veen" userId="0da1cf36-0ccc-4a06-aa73-dba31ba6afd5" providerId="ADAL" clId="{06C08A43-399B-4615-BFA3-6648A839A985}" dt="2019-04-02T17:29:39.231" v="1488" actId="2696"/>
        <pc:sldMkLst>
          <pc:docMk/>
          <pc:sldMk cId="908389918" sldId="263"/>
        </pc:sldMkLst>
        <pc:spChg chg="mod">
          <ac:chgData name="Geertje Klip - van der Veen" userId="0da1cf36-0ccc-4a06-aa73-dba31ba6afd5" providerId="ADAL" clId="{06C08A43-399B-4615-BFA3-6648A839A985}" dt="2019-04-01T12:41:00.252" v="555" actId="5793"/>
          <ac:spMkLst>
            <pc:docMk/>
            <pc:sldMk cId="908389918" sldId="263"/>
            <ac:spMk id="2" creationId="{71CC58A5-D40A-4144-8748-1EF42CCFB2DC}"/>
          </ac:spMkLst>
        </pc:spChg>
        <pc:spChg chg="mod">
          <ac:chgData name="Geertje Klip - van der Veen" userId="0da1cf36-0ccc-4a06-aa73-dba31ba6afd5" providerId="ADAL" clId="{06C08A43-399B-4615-BFA3-6648A839A985}" dt="2019-04-02T17:19:12.253" v="1395"/>
          <ac:spMkLst>
            <pc:docMk/>
            <pc:sldMk cId="908389918" sldId="263"/>
            <ac:spMk id="3" creationId="{6EF13792-55BF-4165-9B78-23BE0758E048}"/>
          </ac:spMkLst>
        </pc:spChg>
      </pc:sldChg>
      <pc:sldChg chg="addSp modSp add mod setBg setClrOvrMap modNotesTx">
        <pc:chgData name="Geertje Klip - van der Veen" userId="0da1cf36-0ccc-4a06-aa73-dba31ba6afd5" providerId="ADAL" clId="{06C08A43-399B-4615-BFA3-6648A839A985}" dt="2019-04-02T17:36:32.332" v="1625" actId="20577"/>
        <pc:sldMkLst>
          <pc:docMk/>
          <pc:sldMk cId="3586077026" sldId="264"/>
        </pc:sldMkLst>
        <pc:spChg chg="mod">
          <ac:chgData name="Geertje Klip - van der Veen" userId="0da1cf36-0ccc-4a06-aa73-dba31ba6afd5" providerId="ADAL" clId="{06C08A43-399B-4615-BFA3-6648A839A985}" dt="2019-04-02T17:33:54.042" v="1619" actId="26606"/>
          <ac:spMkLst>
            <pc:docMk/>
            <pc:sldMk cId="3586077026" sldId="264"/>
            <ac:spMk id="2" creationId="{B50E46BC-6537-402C-B50C-20545A0BABED}"/>
          </ac:spMkLst>
        </pc:spChg>
        <pc:spChg chg="mod">
          <ac:chgData name="Geertje Klip - van der Veen" userId="0da1cf36-0ccc-4a06-aa73-dba31ba6afd5" providerId="ADAL" clId="{06C08A43-399B-4615-BFA3-6648A839A985}" dt="2019-04-02T17:34:21.248" v="1624" actId="27636"/>
          <ac:spMkLst>
            <pc:docMk/>
            <pc:sldMk cId="3586077026" sldId="264"/>
            <ac:spMk id="3" creationId="{4027EC18-67F5-49D4-9B46-9A7FC535E121}"/>
          </ac:spMkLst>
        </pc:spChg>
        <pc:spChg chg="add">
          <ac:chgData name="Geertje Klip - van der Veen" userId="0da1cf36-0ccc-4a06-aa73-dba31ba6afd5" providerId="ADAL" clId="{06C08A43-399B-4615-BFA3-6648A839A985}" dt="2019-04-02T17:33:54.042" v="1619" actId="26606"/>
          <ac:spMkLst>
            <pc:docMk/>
            <pc:sldMk cId="3586077026" sldId="264"/>
            <ac:spMk id="8" creationId="{2AEFFFF2-9EB4-4B6C-B9F8-2BA3EF89A21C}"/>
          </ac:spMkLst>
        </pc:spChg>
        <pc:spChg chg="add">
          <ac:chgData name="Geertje Klip - van der Veen" userId="0da1cf36-0ccc-4a06-aa73-dba31ba6afd5" providerId="ADAL" clId="{06C08A43-399B-4615-BFA3-6648A839A985}" dt="2019-04-02T17:33:54.042" v="1619" actId="26606"/>
          <ac:spMkLst>
            <pc:docMk/>
            <pc:sldMk cId="3586077026" sldId="264"/>
            <ac:spMk id="10" creationId="{0D65299F-028F-4AFC-B46A-8DB33E20FE4A}"/>
          </ac:spMkLst>
        </pc:spChg>
        <pc:spChg chg="add">
          <ac:chgData name="Geertje Klip - van der Veen" userId="0da1cf36-0ccc-4a06-aa73-dba31ba6afd5" providerId="ADAL" clId="{06C08A43-399B-4615-BFA3-6648A839A985}" dt="2019-04-02T17:33:54.042" v="1619" actId="26606"/>
          <ac:spMkLst>
            <pc:docMk/>
            <pc:sldMk cId="3586077026" sldId="264"/>
            <ac:spMk id="12" creationId="{BAC87F6E-526A-49B5-995D-42DB656594C9}"/>
          </ac:spMkLst>
        </pc:spChg>
      </pc:sldChg>
      <pc:sldChg chg="modSp add modNotesTx">
        <pc:chgData name="Geertje Klip - van der Veen" userId="0da1cf36-0ccc-4a06-aa73-dba31ba6afd5" providerId="ADAL" clId="{06C08A43-399B-4615-BFA3-6648A839A985}" dt="2019-04-02T17:45:44.921" v="1961" actId="20577"/>
        <pc:sldMkLst>
          <pc:docMk/>
          <pc:sldMk cId="3738653766" sldId="265"/>
        </pc:sldMkLst>
        <pc:spChg chg="mod">
          <ac:chgData name="Geertje Klip - van der Veen" userId="0da1cf36-0ccc-4a06-aa73-dba31ba6afd5" providerId="ADAL" clId="{06C08A43-399B-4615-BFA3-6648A839A985}" dt="2019-04-01T12:41:36.441" v="593" actId="20577"/>
          <ac:spMkLst>
            <pc:docMk/>
            <pc:sldMk cId="3738653766" sldId="265"/>
            <ac:spMk id="2" creationId="{3BE7D9F0-F696-48E8-9B29-7E09C9535AE0}"/>
          </ac:spMkLst>
        </pc:spChg>
        <pc:spChg chg="mod">
          <ac:chgData name="Geertje Klip - van der Veen" userId="0da1cf36-0ccc-4a06-aa73-dba31ba6afd5" providerId="ADAL" clId="{06C08A43-399B-4615-BFA3-6648A839A985}" dt="2019-04-02T17:45:44.921" v="1961" actId="20577"/>
          <ac:spMkLst>
            <pc:docMk/>
            <pc:sldMk cId="3738653766" sldId="265"/>
            <ac:spMk id="3" creationId="{D8797482-EA1F-45C5-92C0-04F38CF786F6}"/>
          </ac:spMkLst>
        </pc:spChg>
      </pc:sldChg>
      <pc:sldChg chg="modSp add">
        <pc:chgData name="Geertje Klip - van der Veen" userId="0da1cf36-0ccc-4a06-aa73-dba31ba6afd5" providerId="ADAL" clId="{06C08A43-399B-4615-BFA3-6648A839A985}" dt="2019-04-02T17:46:38.617" v="1972" actId="5793"/>
        <pc:sldMkLst>
          <pc:docMk/>
          <pc:sldMk cId="1533799275" sldId="266"/>
        </pc:sldMkLst>
        <pc:spChg chg="mod">
          <ac:chgData name="Geertje Klip - van der Veen" userId="0da1cf36-0ccc-4a06-aa73-dba31ba6afd5" providerId="ADAL" clId="{06C08A43-399B-4615-BFA3-6648A839A985}" dt="2019-04-02T17:46:38.617" v="1972" actId="5793"/>
          <ac:spMkLst>
            <pc:docMk/>
            <pc:sldMk cId="1533799275" sldId="266"/>
            <ac:spMk id="2" creationId="{FDFDEB14-2985-4328-A7A2-A16C383B1DEE}"/>
          </ac:spMkLst>
        </pc:spChg>
        <pc:spChg chg="mod">
          <ac:chgData name="Geertje Klip - van der Veen" userId="0da1cf36-0ccc-4a06-aa73-dba31ba6afd5" providerId="ADAL" clId="{06C08A43-399B-4615-BFA3-6648A839A985}" dt="2019-04-02T17:29:18.479" v="1487" actId="20577"/>
          <ac:spMkLst>
            <pc:docMk/>
            <pc:sldMk cId="1533799275" sldId="266"/>
            <ac:spMk id="3" creationId="{7DAC5ED3-EE4D-49B1-A997-B0F1CECE71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E7435-5095-4B97-BDC9-FBBB054CD8F6}"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0E6-5926-4E54-8BBD-FF36C9F1F2C8}" type="slidenum">
              <a:rPr lang="nl-NL" smtClean="0"/>
              <a:t>‹nr.›</a:t>
            </a:fld>
            <a:endParaRPr lang="nl-NL"/>
          </a:p>
        </p:txBody>
      </p:sp>
    </p:spTree>
    <p:extLst>
      <p:ext uri="{BB962C8B-B14F-4D97-AF65-F5344CB8AC3E}">
        <p14:creationId xmlns:p14="http://schemas.microsoft.com/office/powerpoint/2010/main" val="407986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pilepsie.nl/uploads/epilepsie.nl/ef_downloads/466/download/HR_instructiekaart_definitief_met_koninklijk_logo.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inderneurologie.eu/ziektebeelden/epilepsie/koortsstuip.ph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uidhuis.nl/groep/allergische-ziekt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https://www.epilepsie.nl/uploads/epilepsie.nl/ef_downloads/466/download/HR_instructiekaart_definitief_met_koninklijk_logo.pdf</a:t>
            </a:r>
            <a:endParaRPr lang="nl-NL" dirty="0"/>
          </a:p>
        </p:txBody>
      </p:sp>
      <p:sp>
        <p:nvSpPr>
          <p:cNvPr id="4" name="Tijdelijke aanduiding voor dianummer 3"/>
          <p:cNvSpPr>
            <a:spLocks noGrp="1"/>
          </p:cNvSpPr>
          <p:nvPr>
            <p:ph type="sldNum" sz="quarter" idx="5"/>
          </p:nvPr>
        </p:nvSpPr>
        <p:spPr/>
        <p:txBody>
          <a:bodyPr/>
          <a:lstStyle/>
          <a:p>
            <a:fld id="{050A10E6-5926-4E54-8BBD-FF36C9F1F2C8}" type="slidenum">
              <a:rPr lang="nl-NL" smtClean="0"/>
              <a:t>7</a:t>
            </a:fld>
            <a:endParaRPr lang="nl-NL"/>
          </a:p>
        </p:txBody>
      </p:sp>
    </p:spTree>
    <p:extLst>
      <p:ext uri="{BB962C8B-B14F-4D97-AF65-F5344CB8AC3E}">
        <p14:creationId xmlns:p14="http://schemas.microsoft.com/office/powerpoint/2010/main" val="27629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https://www.kinderneurologie.eu/ziektebeelden/epilepsie/koortsstuip.php</a:t>
            </a:r>
            <a:r>
              <a:rPr lang="nl-NL" dirty="0"/>
              <a:t> </a:t>
            </a:r>
          </a:p>
        </p:txBody>
      </p:sp>
      <p:sp>
        <p:nvSpPr>
          <p:cNvPr id="4" name="Tijdelijke aanduiding voor dianummer 3"/>
          <p:cNvSpPr>
            <a:spLocks noGrp="1"/>
          </p:cNvSpPr>
          <p:nvPr>
            <p:ph type="sldNum" sz="quarter" idx="5"/>
          </p:nvPr>
        </p:nvSpPr>
        <p:spPr/>
        <p:txBody>
          <a:bodyPr/>
          <a:lstStyle/>
          <a:p>
            <a:fld id="{050A10E6-5926-4E54-8BBD-FF36C9F1F2C8}" type="slidenum">
              <a:rPr lang="nl-NL" smtClean="0"/>
              <a:t>8</a:t>
            </a:fld>
            <a:endParaRPr lang="nl-NL"/>
          </a:p>
        </p:txBody>
      </p:sp>
    </p:spTree>
    <p:extLst>
      <p:ext uri="{BB962C8B-B14F-4D97-AF65-F5344CB8AC3E}">
        <p14:creationId xmlns:p14="http://schemas.microsoft.com/office/powerpoint/2010/main" val="29984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https://www.huidhuis.nl/groep/allergische-ziekten</a:t>
            </a:r>
            <a:endParaRPr lang="nl-NL" dirty="0"/>
          </a:p>
        </p:txBody>
      </p:sp>
      <p:sp>
        <p:nvSpPr>
          <p:cNvPr id="4" name="Tijdelijke aanduiding voor dianummer 3"/>
          <p:cNvSpPr>
            <a:spLocks noGrp="1"/>
          </p:cNvSpPr>
          <p:nvPr>
            <p:ph type="sldNum" sz="quarter" idx="5"/>
          </p:nvPr>
        </p:nvSpPr>
        <p:spPr/>
        <p:txBody>
          <a:bodyPr/>
          <a:lstStyle/>
          <a:p>
            <a:fld id="{050A10E6-5926-4E54-8BBD-FF36C9F1F2C8}" type="slidenum">
              <a:rPr lang="nl-NL" smtClean="0"/>
              <a:t>9</a:t>
            </a:fld>
            <a:endParaRPr lang="nl-NL"/>
          </a:p>
        </p:txBody>
      </p:sp>
    </p:spTree>
    <p:extLst>
      <p:ext uri="{BB962C8B-B14F-4D97-AF65-F5344CB8AC3E}">
        <p14:creationId xmlns:p14="http://schemas.microsoft.com/office/powerpoint/2010/main" val="328627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4/2/2019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huidinfo.nl/k/kinderziekten-en-hu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ongfonds.nl/astma/voor-ouders/heeft-mijn-kind-astm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iabeter.nl/nl/over-diabeter/wie-we-zij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twkz.nl/getmedia/5288a2ef-68e0-42ee-8a77-c05e18a4d1dd/UMC_Wat_is_epilepsie_infographic_DIGITAAL.pdf.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youtu.be/BdQSFl0ZMCI" TargetMode="External"/><Relationship Id="rId4" Type="http://schemas.openxmlformats.org/officeDocument/2006/relationships/hyperlink" Target="https://www.hetwkz.nl/getmedia/6d865ba3-20a9-4539-92b3-f19bc24f2d6c/UMC_Handelen_bij_epilepsie_kinderen_DIGITAAL_1.pdf.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llesoverallergie.nl/kinder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867F7-0FFF-444D-AB95-3331464747CB}"/>
              </a:ext>
            </a:extLst>
          </p:cNvPr>
          <p:cNvSpPr>
            <a:spLocks noGrp="1"/>
          </p:cNvSpPr>
          <p:nvPr>
            <p:ph type="ctrTitle"/>
          </p:nvPr>
        </p:nvSpPr>
        <p:spPr>
          <a:xfrm>
            <a:off x="804672" y="2386744"/>
            <a:ext cx="5925310" cy="1645920"/>
          </a:xfrm>
        </p:spPr>
        <p:txBody>
          <a:bodyPr>
            <a:normAutofit/>
          </a:bodyPr>
          <a:lstStyle/>
          <a:p>
            <a:r>
              <a:rPr lang="nl-NL"/>
              <a:t>Kinder-EHBO </a:t>
            </a:r>
            <a:endParaRPr lang="nl-NL" dirty="0"/>
          </a:p>
        </p:txBody>
      </p:sp>
      <p:sp>
        <p:nvSpPr>
          <p:cNvPr id="3" name="Ondertitel 2">
            <a:extLst>
              <a:ext uri="{FF2B5EF4-FFF2-40B4-BE49-F238E27FC236}">
                <a16:creationId xmlns:a16="http://schemas.microsoft.com/office/drawing/2014/main" id="{11270BBD-8F62-4EAA-8B0E-C13E09CD7A8E}"/>
              </a:ext>
            </a:extLst>
          </p:cNvPr>
          <p:cNvSpPr>
            <a:spLocks noGrp="1"/>
          </p:cNvSpPr>
          <p:nvPr>
            <p:ph type="subTitle" idx="1"/>
          </p:nvPr>
        </p:nvSpPr>
        <p:spPr>
          <a:xfrm>
            <a:off x="1148615" y="4352544"/>
            <a:ext cx="5242560" cy="1239894"/>
          </a:xfrm>
        </p:spPr>
        <p:txBody>
          <a:bodyPr>
            <a:normAutofit lnSpcReduction="10000"/>
          </a:bodyPr>
          <a:lstStyle/>
          <a:p>
            <a:r>
              <a:rPr lang="nl-NL" b="1" dirty="0"/>
              <a:t>Les 7</a:t>
            </a:r>
          </a:p>
          <a:p>
            <a:r>
              <a:rPr lang="nl-NL" b="1" u="sng" dirty="0"/>
              <a:t>Skills en vaardigheden toets</a:t>
            </a:r>
          </a:p>
          <a:p>
            <a:r>
              <a:rPr lang="nl-NL" b="1" u="sng" dirty="0"/>
              <a:t>Kinderziekten &amp; ziektebeelden </a:t>
            </a:r>
          </a:p>
        </p:txBody>
      </p:sp>
      <p:sp>
        <p:nvSpPr>
          <p:cNvPr id="13" name="Rectangle 8">
            <a:extLst>
              <a:ext uri="{FF2B5EF4-FFF2-40B4-BE49-F238E27FC236}">
                <a16:creationId xmlns:a16="http://schemas.microsoft.com/office/drawing/2014/main" id="{45C5706A-96FA-4184-90B5-B1A8F4CDB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594AE1D4-34B4-4355-8191-91C78F077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4458A5A-4A83-4D42-B2D4-6B9A066BCE9B}"/>
              </a:ext>
            </a:extLst>
          </p:cNvPr>
          <p:cNvPicPr>
            <a:picLocks noChangeAspect="1"/>
          </p:cNvPicPr>
          <p:nvPr/>
        </p:nvPicPr>
        <p:blipFill>
          <a:blip r:embed="rId2"/>
          <a:stretch>
            <a:fillRect/>
          </a:stretch>
        </p:blipFill>
        <p:spPr>
          <a:xfrm>
            <a:off x="8020811" y="2129790"/>
            <a:ext cx="3044952" cy="2283714"/>
          </a:xfrm>
          <a:prstGeom prst="rect">
            <a:avLst/>
          </a:prstGeom>
        </p:spPr>
      </p:pic>
    </p:spTree>
    <p:extLst>
      <p:ext uri="{BB962C8B-B14F-4D97-AF65-F5344CB8AC3E}">
        <p14:creationId xmlns:p14="http://schemas.microsoft.com/office/powerpoint/2010/main" val="417449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BAEA-F3F8-40F1-8C76-C292407D669E}"/>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600">
                <a:solidFill>
                  <a:srgbClr val="262626"/>
                </a:solidFill>
              </a:rPr>
              <a:t>Werken aan de opdrachten</a:t>
            </a:r>
          </a:p>
        </p:txBody>
      </p:sp>
      <p:sp>
        <p:nvSpPr>
          <p:cNvPr id="9" name="Rectangle 8">
            <a:extLst>
              <a:ext uri="{FF2B5EF4-FFF2-40B4-BE49-F238E27FC236}">
                <a16:creationId xmlns:a16="http://schemas.microsoft.com/office/drawing/2014/main" id="{D5AFB1C8-355E-4D92-B894-A209E2C2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57ABEF63-4275-484E-AAAC-40FE8D4AA642}"/>
              </a:ext>
            </a:extLst>
          </p:cNvPr>
          <p:cNvPicPr>
            <a:picLocks noGrp="1" noChangeAspect="1"/>
          </p:cNvPicPr>
          <p:nvPr>
            <p:ph idx="1"/>
          </p:nvPr>
        </p:nvPicPr>
        <p:blipFill>
          <a:blip r:embed="rId2"/>
          <a:stretch>
            <a:fillRect/>
          </a:stretch>
        </p:blipFill>
        <p:spPr>
          <a:xfrm>
            <a:off x="5791581" y="640080"/>
            <a:ext cx="5263134" cy="5263134"/>
          </a:xfrm>
          <a:prstGeom prst="rect">
            <a:avLst/>
          </a:prstGeom>
        </p:spPr>
      </p:pic>
    </p:spTree>
    <p:extLst>
      <p:ext uri="{BB962C8B-B14F-4D97-AF65-F5344CB8AC3E}">
        <p14:creationId xmlns:p14="http://schemas.microsoft.com/office/powerpoint/2010/main" val="400432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2277A86-E003-4FDD-8A2B-ED28DC1E2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F66E3B-C8DF-417B-90E7-C180F7F13B54}"/>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nl-NL">
                <a:solidFill>
                  <a:srgbClr val="262626"/>
                </a:solidFill>
              </a:rPr>
              <a:t>Blok 1</a:t>
            </a:r>
          </a:p>
        </p:txBody>
      </p:sp>
      <p:sp>
        <p:nvSpPr>
          <p:cNvPr id="3" name="Tijdelijke aanduiding voor inhoud 2">
            <a:extLst>
              <a:ext uri="{FF2B5EF4-FFF2-40B4-BE49-F238E27FC236}">
                <a16:creationId xmlns:a16="http://schemas.microsoft.com/office/drawing/2014/main" id="{6CB1363E-C47F-4FF2-9A51-E92BEDC99F46}"/>
              </a:ext>
            </a:extLst>
          </p:cNvPr>
          <p:cNvSpPr>
            <a:spLocks noGrp="1"/>
          </p:cNvSpPr>
          <p:nvPr>
            <p:ph idx="1"/>
          </p:nvPr>
        </p:nvSpPr>
        <p:spPr>
          <a:xfrm>
            <a:off x="804671" y="2858703"/>
            <a:ext cx="5285791" cy="3042547"/>
          </a:xfrm>
        </p:spPr>
        <p:txBody>
          <a:bodyPr>
            <a:normAutofit/>
          </a:bodyPr>
          <a:lstStyle/>
          <a:p>
            <a:r>
              <a:rPr lang="nl-NL" b="1" dirty="0">
                <a:solidFill>
                  <a:srgbClr val="FFFFFF"/>
                </a:solidFill>
              </a:rPr>
              <a:t>Vaardigheden toets. </a:t>
            </a:r>
          </a:p>
          <a:p>
            <a:r>
              <a:rPr lang="nl-NL" b="1" dirty="0">
                <a:solidFill>
                  <a:srgbClr val="FFFFFF"/>
                </a:solidFill>
              </a:rPr>
              <a:t>In groepjes van 4 laat je de vaardigheden zien die op je aftekenlijst staan.</a:t>
            </a:r>
          </a:p>
          <a:p>
            <a:endParaRPr lang="nl-NL" dirty="0">
              <a:solidFill>
                <a:srgbClr val="FFFFFF"/>
              </a:solidFill>
            </a:endParaRPr>
          </a:p>
        </p:txBody>
      </p:sp>
      <p:sp>
        <p:nvSpPr>
          <p:cNvPr id="16" name="Rectangle 10">
            <a:extLst>
              <a:ext uri="{FF2B5EF4-FFF2-40B4-BE49-F238E27FC236}">
                <a16:creationId xmlns:a16="http://schemas.microsoft.com/office/drawing/2014/main" id="{79995F40-0017-4121-A2C3-7609E2415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2">
            <a:extLst>
              <a:ext uri="{FF2B5EF4-FFF2-40B4-BE49-F238E27FC236}">
                <a16:creationId xmlns:a16="http://schemas.microsoft.com/office/drawing/2014/main" id="{81ED7AF4-50EA-41A9-AB72-D0CE9CF00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1507ADF-DCE1-44DC-A7B8-B02133AD2C8E}"/>
              </a:ext>
            </a:extLst>
          </p:cNvPr>
          <p:cNvPicPr>
            <a:picLocks noChangeAspect="1"/>
          </p:cNvPicPr>
          <p:nvPr/>
        </p:nvPicPr>
        <p:blipFill>
          <a:blip r:embed="rId2"/>
          <a:stretch>
            <a:fillRect/>
          </a:stretch>
        </p:blipFill>
        <p:spPr>
          <a:xfrm>
            <a:off x="7865364" y="2549158"/>
            <a:ext cx="3355848" cy="1443014"/>
          </a:xfrm>
          <a:prstGeom prst="rect">
            <a:avLst/>
          </a:prstGeom>
        </p:spPr>
      </p:pic>
    </p:spTree>
    <p:extLst>
      <p:ext uri="{BB962C8B-B14F-4D97-AF65-F5344CB8AC3E}">
        <p14:creationId xmlns:p14="http://schemas.microsoft.com/office/powerpoint/2010/main" val="100337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99BF17-71BC-45CE-8C45-EBC78D3579A8}"/>
              </a:ext>
            </a:extLst>
          </p:cNvPr>
          <p:cNvSpPr>
            <a:spLocks noGrp="1"/>
          </p:cNvSpPr>
          <p:nvPr>
            <p:ph type="title"/>
          </p:nvPr>
        </p:nvSpPr>
        <p:spPr>
          <a:xfrm>
            <a:off x="2231136" y="467418"/>
            <a:ext cx="7729728" cy="1188720"/>
          </a:xfrm>
          <a:solidFill>
            <a:schemeClr val="bg1"/>
          </a:solidFill>
        </p:spPr>
        <p:txBody>
          <a:bodyPr>
            <a:normAutofit/>
          </a:bodyPr>
          <a:lstStyle/>
          <a:p>
            <a:r>
              <a:rPr lang="nl-NL" dirty="0"/>
              <a:t>Blok 2</a:t>
            </a:r>
          </a:p>
        </p:txBody>
      </p:sp>
      <p:sp>
        <p:nvSpPr>
          <p:cNvPr id="3" name="Tijdelijke aanduiding voor inhoud 2">
            <a:extLst>
              <a:ext uri="{FF2B5EF4-FFF2-40B4-BE49-F238E27FC236}">
                <a16:creationId xmlns:a16="http://schemas.microsoft.com/office/drawing/2014/main" id="{77A1C818-4641-4C2B-AEB4-7F99DA589F83}"/>
              </a:ext>
            </a:extLst>
          </p:cNvPr>
          <p:cNvSpPr>
            <a:spLocks noGrp="1"/>
          </p:cNvSpPr>
          <p:nvPr>
            <p:ph idx="1"/>
          </p:nvPr>
        </p:nvSpPr>
        <p:spPr>
          <a:xfrm>
            <a:off x="1706062" y="2291262"/>
            <a:ext cx="8779512" cy="2879256"/>
          </a:xfrm>
        </p:spPr>
        <p:txBody>
          <a:bodyPr>
            <a:normAutofit/>
          </a:bodyPr>
          <a:lstStyle/>
          <a:p>
            <a:r>
              <a:rPr lang="nl-NL" dirty="0">
                <a:solidFill>
                  <a:srgbClr val="404040"/>
                </a:solidFill>
              </a:rPr>
              <a:t>Leerdoel: Kinderziektes signaleren en herkennen van de kenmerken.</a:t>
            </a:r>
          </a:p>
          <a:p>
            <a:r>
              <a:rPr lang="nl-NL" dirty="0">
                <a:solidFill>
                  <a:srgbClr val="404040"/>
                </a:solidFill>
              </a:rPr>
              <a:t>Leerdoel: Ziektebeelden: </a:t>
            </a:r>
          </a:p>
          <a:p>
            <a:pPr>
              <a:buFont typeface="Wingdings" panose="05000000000000000000" pitchFamily="2" charset="2"/>
              <a:buChar char="Ø"/>
            </a:pPr>
            <a:r>
              <a:rPr lang="nl-NL" dirty="0">
                <a:solidFill>
                  <a:srgbClr val="404040"/>
                </a:solidFill>
              </a:rPr>
              <a:t>Astma (luchtwegen)</a:t>
            </a:r>
          </a:p>
          <a:p>
            <a:pPr>
              <a:buFont typeface="Wingdings" panose="05000000000000000000" pitchFamily="2" charset="2"/>
              <a:buChar char="Ø"/>
            </a:pPr>
            <a:r>
              <a:rPr lang="nl-NL" dirty="0">
                <a:solidFill>
                  <a:srgbClr val="404040"/>
                </a:solidFill>
              </a:rPr>
              <a:t>Diabetisch, insulinepen</a:t>
            </a:r>
          </a:p>
          <a:p>
            <a:pPr>
              <a:buFont typeface="Wingdings" panose="05000000000000000000" pitchFamily="2" charset="2"/>
              <a:buChar char="Ø"/>
            </a:pPr>
            <a:r>
              <a:rPr lang="nl-NL" dirty="0">
                <a:solidFill>
                  <a:srgbClr val="404040"/>
                </a:solidFill>
              </a:rPr>
              <a:t>Epilepsie</a:t>
            </a:r>
          </a:p>
          <a:p>
            <a:pPr>
              <a:buFont typeface="Wingdings" panose="05000000000000000000" pitchFamily="2" charset="2"/>
              <a:buChar char="Ø"/>
            </a:pPr>
            <a:r>
              <a:rPr lang="nl-NL" dirty="0">
                <a:solidFill>
                  <a:srgbClr val="404040"/>
                </a:solidFill>
              </a:rPr>
              <a:t>Koortsstuipen</a:t>
            </a:r>
          </a:p>
          <a:p>
            <a:pPr>
              <a:buFont typeface="Wingdings" panose="05000000000000000000" pitchFamily="2" charset="2"/>
              <a:buChar char="Ø"/>
            </a:pPr>
            <a:r>
              <a:rPr lang="nl-NL" dirty="0">
                <a:solidFill>
                  <a:srgbClr val="404040"/>
                </a:solidFill>
              </a:rPr>
              <a:t>Allergische reactie</a:t>
            </a:r>
          </a:p>
          <a:p>
            <a:endParaRPr lang="nl-NL" dirty="0">
              <a:solidFill>
                <a:srgbClr val="404040"/>
              </a:solidFill>
            </a:endParaRPr>
          </a:p>
        </p:txBody>
      </p:sp>
      <p:pic>
        <p:nvPicPr>
          <p:cNvPr id="4" name="Afbeelding 3">
            <a:extLst>
              <a:ext uri="{FF2B5EF4-FFF2-40B4-BE49-F238E27FC236}">
                <a16:creationId xmlns:a16="http://schemas.microsoft.com/office/drawing/2014/main" id="{022FDDA6-E07F-407B-BB04-AF41961CD7E2}"/>
              </a:ext>
            </a:extLst>
          </p:cNvPr>
          <p:cNvPicPr>
            <a:picLocks noChangeAspect="1"/>
          </p:cNvPicPr>
          <p:nvPr/>
        </p:nvPicPr>
        <p:blipFill>
          <a:blip r:embed="rId2"/>
          <a:stretch>
            <a:fillRect/>
          </a:stretch>
        </p:blipFill>
        <p:spPr>
          <a:xfrm>
            <a:off x="6872184" y="2994861"/>
            <a:ext cx="2900876" cy="2175657"/>
          </a:xfrm>
          <a:prstGeom prst="rect">
            <a:avLst/>
          </a:prstGeom>
        </p:spPr>
      </p:pic>
    </p:spTree>
    <p:extLst>
      <p:ext uri="{BB962C8B-B14F-4D97-AF65-F5344CB8AC3E}">
        <p14:creationId xmlns:p14="http://schemas.microsoft.com/office/powerpoint/2010/main" val="37515859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DE67F-CB51-445D-AE84-469042A80406}"/>
              </a:ext>
            </a:extLst>
          </p:cNvPr>
          <p:cNvSpPr>
            <a:spLocks noGrp="1"/>
          </p:cNvSpPr>
          <p:nvPr>
            <p:ph type="title"/>
          </p:nvPr>
        </p:nvSpPr>
        <p:spPr/>
        <p:txBody>
          <a:bodyPr/>
          <a:lstStyle/>
          <a:p>
            <a:r>
              <a:rPr lang="nl-NL" dirty="0"/>
              <a:t>Kinderziektes </a:t>
            </a:r>
          </a:p>
        </p:txBody>
      </p:sp>
      <p:sp>
        <p:nvSpPr>
          <p:cNvPr id="3" name="Tijdelijke aanduiding voor inhoud 2">
            <a:extLst>
              <a:ext uri="{FF2B5EF4-FFF2-40B4-BE49-F238E27FC236}">
                <a16:creationId xmlns:a16="http://schemas.microsoft.com/office/drawing/2014/main" id="{9F3B3324-0AD2-4486-B8E3-C5D14D624BCE}"/>
              </a:ext>
            </a:extLst>
          </p:cNvPr>
          <p:cNvSpPr>
            <a:spLocks noGrp="1"/>
          </p:cNvSpPr>
          <p:nvPr>
            <p:ph idx="1"/>
          </p:nvPr>
        </p:nvSpPr>
        <p:spPr/>
        <p:txBody>
          <a:bodyPr/>
          <a:lstStyle/>
          <a:p>
            <a:r>
              <a:rPr lang="nl-NL" dirty="0"/>
              <a:t>Bacteriële kinderziekten: kinkhoest; roodvonk</a:t>
            </a:r>
          </a:p>
          <a:p>
            <a:r>
              <a:rPr lang="nl-NL" dirty="0"/>
              <a:t>Virale kinderziekten: Bof; rode hond; waterpokken; mazelen; vijfde ziekte; zesde ziekte; </a:t>
            </a:r>
          </a:p>
          <a:p>
            <a:r>
              <a:rPr lang="nl-NL" dirty="0"/>
              <a:t>Wat zijn de symptomen, besmettingsgevaar (bijv. voor volwassenen), welk advies kun jij geven?</a:t>
            </a:r>
          </a:p>
          <a:p>
            <a:r>
              <a:rPr lang="nl-NL">
                <a:hlinkClick r:id="rId2"/>
              </a:rPr>
              <a:t>https://www.huidinfo.nl/k/kinderziekten-en-huid/</a:t>
            </a:r>
            <a:r>
              <a:rPr lang="nl-NL"/>
              <a:t> </a:t>
            </a:r>
            <a:endParaRPr lang="nl-NL" dirty="0"/>
          </a:p>
          <a:p>
            <a:endParaRPr lang="nl-NL" dirty="0"/>
          </a:p>
        </p:txBody>
      </p:sp>
    </p:spTree>
    <p:extLst>
      <p:ext uri="{BB962C8B-B14F-4D97-AF65-F5344CB8AC3E}">
        <p14:creationId xmlns:p14="http://schemas.microsoft.com/office/powerpoint/2010/main" val="372598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97694-0CDE-44E1-89D2-32751ED65FB5}"/>
              </a:ext>
            </a:extLst>
          </p:cNvPr>
          <p:cNvSpPr>
            <a:spLocks noGrp="1"/>
          </p:cNvSpPr>
          <p:nvPr>
            <p:ph type="title"/>
          </p:nvPr>
        </p:nvSpPr>
        <p:spPr>
          <a:xfrm>
            <a:off x="829781" y="2708804"/>
            <a:ext cx="3698803" cy="1440394"/>
          </a:xfrm>
          <a:noFill/>
          <a:ln>
            <a:solidFill>
              <a:schemeClr val="tx1"/>
            </a:solidFill>
          </a:ln>
        </p:spPr>
        <p:txBody>
          <a:bodyPr>
            <a:normAutofit/>
          </a:bodyPr>
          <a:lstStyle/>
          <a:p>
            <a:r>
              <a:rPr lang="nl-NL" sz="2400">
                <a:solidFill>
                  <a:schemeClr val="tx1"/>
                </a:solidFill>
              </a:rPr>
              <a:t>Astma=ziekte met gevolgen voor de ademhaling </a:t>
            </a:r>
          </a:p>
        </p:txBody>
      </p:sp>
      <p:sp>
        <p:nvSpPr>
          <p:cNvPr id="43"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jdelijke aanduiding voor inhoud 2">
            <a:extLst>
              <a:ext uri="{FF2B5EF4-FFF2-40B4-BE49-F238E27FC236}">
                <a16:creationId xmlns:a16="http://schemas.microsoft.com/office/drawing/2014/main" id="{9731AC73-440E-47E8-8692-EACFEC9C31D6}"/>
              </a:ext>
            </a:extLst>
          </p:cNvPr>
          <p:cNvSpPr>
            <a:spLocks noGrp="1"/>
          </p:cNvSpPr>
          <p:nvPr>
            <p:ph idx="1"/>
          </p:nvPr>
        </p:nvSpPr>
        <p:spPr>
          <a:xfrm>
            <a:off x="6049182" y="802638"/>
            <a:ext cx="5408696" cy="5252722"/>
          </a:xfrm>
        </p:spPr>
        <p:txBody>
          <a:bodyPr anchor="ctr">
            <a:normAutofit/>
          </a:bodyPr>
          <a:lstStyle/>
          <a:p>
            <a:r>
              <a:rPr lang="nl-NL" dirty="0">
                <a:solidFill>
                  <a:schemeClr val="bg1"/>
                </a:solidFill>
              </a:rPr>
              <a:t>Het kind is benauwd. Hij ademt piepend uit. De ademhaling kan snel zijn. Het kind kan een suffe, niet alerte indruk maken (uit kinder-EHBO). </a:t>
            </a:r>
          </a:p>
          <a:p>
            <a:r>
              <a:rPr lang="nl-NL" dirty="0">
                <a:solidFill>
                  <a:schemeClr val="bg1"/>
                </a:solidFill>
              </a:rPr>
              <a:t>Wat doe je?</a:t>
            </a:r>
          </a:p>
          <a:p>
            <a:pPr>
              <a:buFont typeface="Wingdings" panose="05000000000000000000" pitchFamily="2" charset="2"/>
              <a:buChar char="Ø"/>
            </a:pPr>
            <a:r>
              <a:rPr lang="nl-NL" dirty="0">
                <a:solidFill>
                  <a:schemeClr val="bg1"/>
                </a:solidFill>
              </a:rPr>
              <a:t>Bel 112 bij hevige benauwdheid.</a:t>
            </a:r>
          </a:p>
          <a:p>
            <a:pPr>
              <a:buFont typeface="Wingdings" panose="05000000000000000000" pitchFamily="2" charset="2"/>
              <a:buChar char="Ø"/>
            </a:pPr>
            <a:r>
              <a:rPr lang="nl-NL" dirty="0">
                <a:solidFill>
                  <a:schemeClr val="bg1"/>
                </a:solidFill>
              </a:rPr>
              <a:t>Bel in andere gevallen de huisarts of huisartsenpost.</a:t>
            </a:r>
          </a:p>
          <a:p>
            <a:pPr>
              <a:buFont typeface="Wingdings" panose="05000000000000000000" pitchFamily="2" charset="2"/>
              <a:buChar char="Ø"/>
            </a:pPr>
            <a:r>
              <a:rPr lang="nl-NL" dirty="0">
                <a:solidFill>
                  <a:schemeClr val="bg1"/>
                </a:solidFill>
              </a:rPr>
              <a:t>Geef het kind de ruimte.</a:t>
            </a:r>
          </a:p>
          <a:p>
            <a:pPr>
              <a:buFont typeface="Wingdings" panose="05000000000000000000" pitchFamily="2" charset="2"/>
              <a:buChar char="Ø"/>
            </a:pPr>
            <a:r>
              <a:rPr lang="nl-NL" dirty="0">
                <a:solidFill>
                  <a:schemeClr val="bg1"/>
                </a:solidFill>
              </a:rPr>
              <a:t>Laat het kind rustig zitten of liggen, maar laat hem niet plat liggen.</a:t>
            </a:r>
          </a:p>
          <a:p>
            <a:pPr>
              <a:buFont typeface="Wingdings" panose="05000000000000000000" pitchFamily="2" charset="2"/>
              <a:buChar char="Ø"/>
            </a:pPr>
            <a:r>
              <a:rPr lang="nl-NL" dirty="0">
                <a:solidFill>
                  <a:schemeClr val="bg1"/>
                </a:solidFill>
              </a:rPr>
              <a:t>Blijf zelf kalm, spreek het kind rustig toe en laat hem zich concentreren op de ademhaling.</a:t>
            </a:r>
          </a:p>
          <a:p>
            <a:pPr>
              <a:buFont typeface="Wingdings" panose="05000000000000000000" pitchFamily="2" charset="2"/>
              <a:buChar char="Ø"/>
            </a:pPr>
            <a:r>
              <a:rPr lang="nl-NL" dirty="0">
                <a:solidFill>
                  <a:schemeClr val="bg1"/>
                </a:solidFill>
              </a:rPr>
              <a:t>Start met reanimeren als het kind bewusteloos raakt. </a:t>
            </a:r>
          </a:p>
          <a:p>
            <a:pPr>
              <a:buFont typeface="Wingdings" panose="05000000000000000000" pitchFamily="2" charset="2"/>
              <a:buChar char="Ø"/>
            </a:pPr>
            <a:r>
              <a:rPr lang="nl-NL" dirty="0">
                <a:solidFill>
                  <a:schemeClr val="bg1"/>
                </a:solidFill>
                <a:hlinkClick r:id="rId2"/>
              </a:rPr>
              <a:t>https://www.longfonds.nl/astma/voor-ouders/heeft-mijn-kind-astma</a:t>
            </a:r>
            <a:endParaRPr lang="nl-NL" dirty="0">
              <a:solidFill>
                <a:schemeClr val="bg1"/>
              </a:solidFill>
            </a:endParaRPr>
          </a:p>
          <a:p>
            <a:pPr>
              <a:buFont typeface="Wingdings" panose="05000000000000000000" pitchFamily="2" charset="2"/>
              <a:buChar char="Ø"/>
            </a:pPr>
            <a:endParaRPr lang="nl-NL" dirty="0">
              <a:solidFill>
                <a:schemeClr val="bg1"/>
              </a:solidFill>
            </a:endParaRPr>
          </a:p>
        </p:txBody>
      </p:sp>
    </p:spTree>
    <p:extLst>
      <p:ext uri="{BB962C8B-B14F-4D97-AF65-F5344CB8AC3E}">
        <p14:creationId xmlns:p14="http://schemas.microsoft.com/office/powerpoint/2010/main" val="152695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505A7-998E-49BB-AC78-DB362BE2F50B}"/>
              </a:ext>
            </a:extLst>
          </p:cNvPr>
          <p:cNvSpPr>
            <a:spLocks noGrp="1"/>
          </p:cNvSpPr>
          <p:nvPr>
            <p:ph type="title"/>
          </p:nvPr>
        </p:nvSpPr>
        <p:spPr/>
        <p:txBody>
          <a:bodyPr>
            <a:normAutofit fontScale="90000"/>
          </a:bodyPr>
          <a:lstStyle/>
          <a:p>
            <a:r>
              <a:rPr lang="nl-NL" dirty="0"/>
              <a:t>Diabetisch &amp; insulinepen</a:t>
            </a:r>
            <a:br>
              <a:rPr lang="nl-NL" dirty="0"/>
            </a:br>
            <a:r>
              <a:rPr lang="nl-NL" dirty="0"/>
              <a:t> </a:t>
            </a:r>
            <a:r>
              <a:rPr lang="nl-NL" dirty="0">
                <a:hlinkClick r:id="rId2"/>
              </a:rPr>
              <a:t>https://diabeter.nl/nl/over-diabeter/wie-we-zijn/</a:t>
            </a:r>
            <a:r>
              <a:rPr lang="nl-NL" dirty="0"/>
              <a:t>  </a:t>
            </a:r>
          </a:p>
        </p:txBody>
      </p:sp>
      <p:sp>
        <p:nvSpPr>
          <p:cNvPr id="3" name="Tijdelijke aanduiding voor inhoud 2">
            <a:extLst>
              <a:ext uri="{FF2B5EF4-FFF2-40B4-BE49-F238E27FC236}">
                <a16:creationId xmlns:a16="http://schemas.microsoft.com/office/drawing/2014/main" id="{93FC4DD1-CFCC-44AD-BFC7-D4CF4AF96798}"/>
              </a:ext>
            </a:extLst>
          </p:cNvPr>
          <p:cNvSpPr>
            <a:spLocks noGrp="1"/>
          </p:cNvSpPr>
          <p:nvPr>
            <p:ph idx="1"/>
          </p:nvPr>
        </p:nvSpPr>
        <p:spPr/>
        <p:txBody>
          <a:bodyPr>
            <a:normAutofit lnSpcReduction="10000"/>
          </a:bodyPr>
          <a:lstStyle/>
          <a:p>
            <a:r>
              <a:rPr lang="nl-NL"/>
              <a:t>Symptomen: </a:t>
            </a:r>
          </a:p>
          <a:p>
            <a:pPr>
              <a:buFont typeface="Wingdings" panose="05000000000000000000" pitchFamily="2" charset="2"/>
              <a:buChar char="Ø"/>
            </a:pPr>
            <a:r>
              <a:rPr lang="nl-NL"/>
              <a:t>Dorst en droge mond</a:t>
            </a:r>
          </a:p>
          <a:p>
            <a:pPr>
              <a:buFont typeface="Wingdings" panose="05000000000000000000" pitchFamily="2" charset="2"/>
              <a:buChar char="Ø"/>
            </a:pPr>
            <a:r>
              <a:rPr lang="nl-NL"/>
              <a:t>Veel drinken</a:t>
            </a:r>
          </a:p>
          <a:p>
            <a:pPr>
              <a:buFont typeface="Wingdings" panose="05000000000000000000" pitchFamily="2" charset="2"/>
              <a:buChar char="Ø"/>
            </a:pPr>
            <a:r>
              <a:rPr lang="nl-NL"/>
              <a:t>Veel plassen (soms bedplassen)</a:t>
            </a:r>
          </a:p>
          <a:p>
            <a:pPr>
              <a:buFont typeface="Wingdings" panose="05000000000000000000" pitchFamily="2" charset="2"/>
              <a:buChar char="Ø"/>
            </a:pPr>
            <a:r>
              <a:rPr lang="nl-NL"/>
              <a:t>Dunner worden</a:t>
            </a:r>
          </a:p>
          <a:p>
            <a:pPr>
              <a:buFont typeface="Wingdings" panose="05000000000000000000" pitchFamily="2" charset="2"/>
              <a:buChar char="Ø"/>
            </a:pPr>
            <a:r>
              <a:rPr lang="nl-NL"/>
              <a:t>Vermoeidheid</a:t>
            </a:r>
          </a:p>
          <a:p>
            <a:pPr>
              <a:buFont typeface="Wingdings" panose="05000000000000000000" pitchFamily="2" charset="2"/>
              <a:buChar char="Ø"/>
            </a:pPr>
            <a:r>
              <a:rPr lang="nl-NL"/>
              <a:t>Terugkerende infecties</a:t>
            </a:r>
          </a:p>
          <a:p>
            <a:pPr>
              <a:buFont typeface="Wingdings" panose="05000000000000000000" pitchFamily="2" charset="2"/>
              <a:buChar char="Ø"/>
            </a:pPr>
            <a:r>
              <a:rPr lang="nl-NL"/>
              <a:t>Verminderd zicht</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352439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DEB14-2985-4328-A7A2-A16C383B1DEE}"/>
              </a:ext>
            </a:extLst>
          </p:cNvPr>
          <p:cNvSpPr>
            <a:spLocks noGrp="1"/>
          </p:cNvSpPr>
          <p:nvPr>
            <p:ph type="title"/>
          </p:nvPr>
        </p:nvSpPr>
        <p:spPr/>
        <p:txBody>
          <a:bodyPr/>
          <a:lstStyle/>
          <a:p>
            <a:r>
              <a:rPr lang="nl-NL" dirty="0"/>
              <a:t>Epilepsie </a:t>
            </a:r>
          </a:p>
        </p:txBody>
      </p:sp>
      <p:sp>
        <p:nvSpPr>
          <p:cNvPr id="3" name="Tijdelijke aanduiding voor inhoud 2">
            <a:extLst>
              <a:ext uri="{FF2B5EF4-FFF2-40B4-BE49-F238E27FC236}">
                <a16:creationId xmlns:a16="http://schemas.microsoft.com/office/drawing/2014/main" id="{7DAC5ED3-EE4D-49B1-A997-B0F1CECE7123}"/>
              </a:ext>
            </a:extLst>
          </p:cNvPr>
          <p:cNvSpPr>
            <a:spLocks noGrp="1"/>
          </p:cNvSpPr>
          <p:nvPr>
            <p:ph idx="1"/>
          </p:nvPr>
        </p:nvSpPr>
        <p:spPr/>
        <p:txBody>
          <a:bodyPr>
            <a:normAutofit lnSpcReduction="10000"/>
          </a:bodyPr>
          <a:lstStyle/>
          <a:p>
            <a:r>
              <a:rPr lang="nl-NL" dirty="0"/>
              <a:t>Wat is epilepsie?</a:t>
            </a:r>
          </a:p>
          <a:p>
            <a:r>
              <a:rPr lang="nl-NL" dirty="0">
                <a:hlinkClick r:id="rId3">
                  <a:extLst>
                    <a:ext uri="{A12FA001-AC4F-418D-AE19-62706E023703}">
                      <ahyp:hlinkClr xmlns:ahyp="http://schemas.microsoft.com/office/drawing/2018/hyperlinkcolor" val="tx"/>
                    </a:ext>
                  </a:extLst>
                </a:hlinkClick>
              </a:rPr>
              <a:t>https://www.hetwkz.nl/getmedia/5288a2ef-68e0-42ee-8a77-c05e18a4d1dd/UMC_Wat_is_epilepsie_infographic_DIGITAAL.pdf.aspx</a:t>
            </a:r>
            <a:r>
              <a:rPr lang="nl-NL" dirty="0"/>
              <a:t> </a:t>
            </a:r>
          </a:p>
          <a:p>
            <a:r>
              <a:rPr lang="nl-NL" dirty="0"/>
              <a:t>Hoe te handelen bij epilepsie?</a:t>
            </a:r>
          </a:p>
          <a:p>
            <a:r>
              <a:rPr lang="nl-NL" dirty="0">
                <a:hlinkClick r:id="rId4"/>
              </a:rPr>
              <a:t>https://www.hetwkz.nl/getmedia/6d865ba3-20a9-4539-92b3-f19bc24f2d6c/UMC_Handelen_bij_epilepsie_kinderen_DIGITAAL_1.pdf.aspx</a:t>
            </a:r>
            <a:r>
              <a:rPr lang="nl-NL" dirty="0"/>
              <a:t> </a:t>
            </a:r>
          </a:p>
          <a:p>
            <a:endParaRPr lang="nl-NL" dirty="0"/>
          </a:p>
          <a:p>
            <a:r>
              <a:rPr lang="nl-NL" dirty="0"/>
              <a:t>Documentaire: kinderen met epilepsie (25 min). </a:t>
            </a:r>
          </a:p>
          <a:p>
            <a:r>
              <a:rPr lang="nl-NL" dirty="0">
                <a:hlinkClick r:id="rId5"/>
              </a:rPr>
              <a:t>https://youtu.be/BdQSFl0ZMCI</a:t>
            </a:r>
            <a:r>
              <a:rPr lang="nl-NL" dirty="0"/>
              <a:t> </a:t>
            </a:r>
          </a:p>
          <a:p>
            <a:pPr marL="0" indent="0">
              <a:buNone/>
            </a:pPr>
            <a:endParaRPr lang="nl-NL" dirty="0"/>
          </a:p>
          <a:p>
            <a:endParaRPr lang="nl-NL" dirty="0"/>
          </a:p>
          <a:p>
            <a:endParaRPr lang="nl-NL" dirty="0"/>
          </a:p>
          <a:p>
            <a:endParaRPr lang="nl-NL" dirty="0"/>
          </a:p>
        </p:txBody>
      </p:sp>
    </p:spTree>
    <p:extLst>
      <p:ext uri="{BB962C8B-B14F-4D97-AF65-F5344CB8AC3E}">
        <p14:creationId xmlns:p14="http://schemas.microsoft.com/office/powerpoint/2010/main" val="153379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0E46BC-6537-402C-B50C-20545A0BABE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l-NL" sz="1900">
                <a:solidFill>
                  <a:srgbClr val="FFFFFF"/>
                </a:solidFill>
              </a:rPr>
              <a:t>Koortsstuipen </a:t>
            </a:r>
          </a:p>
        </p:txBody>
      </p:sp>
      <p:sp>
        <p:nvSpPr>
          <p:cNvPr id="3" name="Tijdelijke aanduiding voor inhoud 2">
            <a:extLst>
              <a:ext uri="{FF2B5EF4-FFF2-40B4-BE49-F238E27FC236}">
                <a16:creationId xmlns:a16="http://schemas.microsoft.com/office/drawing/2014/main" id="{4027EC18-67F5-49D4-9B46-9A7FC535E121}"/>
              </a:ext>
            </a:extLst>
          </p:cNvPr>
          <p:cNvSpPr>
            <a:spLocks noGrp="1"/>
          </p:cNvSpPr>
          <p:nvPr>
            <p:ph idx="1"/>
          </p:nvPr>
        </p:nvSpPr>
        <p:spPr>
          <a:xfrm>
            <a:off x="5232805" y="1402080"/>
            <a:ext cx="6612191" cy="4506352"/>
          </a:xfrm>
        </p:spPr>
        <p:txBody>
          <a:bodyPr anchor="ctr">
            <a:normAutofit lnSpcReduction="10000"/>
          </a:bodyPr>
          <a:lstStyle/>
          <a:p>
            <a:pPr>
              <a:lnSpc>
                <a:spcPct val="90000"/>
              </a:lnSpc>
            </a:pPr>
            <a:r>
              <a:rPr lang="nl-NL" sz="1600" dirty="0"/>
              <a:t>Koortsstuipen zien er angstaanjagend uit, maar meestal treedt er geen blijvend letsel op. De stuipen stoppen meestal vanzelf binnen een minuut of vijf. Een koortsstuip wordt vaak gevolgd door een periode van diepe slaap.</a:t>
            </a:r>
          </a:p>
          <a:p>
            <a:pPr>
              <a:lnSpc>
                <a:spcPct val="90000"/>
              </a:lnSpc>
            </a:pPr>
            <a:r>
              <a:rPr lang="nl-NL" sz="1600" b="1" dirty="0"/>
              <a:t>Kenmerken koortsstuipen</a:t>
            </a:r>
            <a:endParaRPr lang="nl-NL" sz="1600" dirty="0"/>
          </a:p>
          <a:p>
            <a:pPr>
              <a:lnSpc>
                <a:spcPct val="90000"/>
              </a:lnSpc>
            </a:pPr>
            <a:r>
              <a:rPr lang="nl-NL" sz="1600" dirty="0"/>
              <a:t>Het kind trekt bij een koortsstuip wit weg en reageert niet op aanspreken. De ogen zijn weggedraaid. Hij maakt schokkende bewegingen met armen en / of benen of met het gehele lichaam.</a:t>
            </a:r>
          </a:p>
          <a:p>
            <a:pPr>
              <a:lnSpc>
                <a:spcPct val="90000"/>
              </a:lnSpc>
            </a:pPr>
            <a:r>
              <a:rPr lang="nl-NL" sz="1600" b="1" dirty="0"/>
              <a:t>Wat te doen bij koortsstuipen</a:t>
            </a:r>
            <a:endParaRPr lang="nl-NL" sz="1600" dirty="0"/>
          </a:p>
          <a:p>
            <a:pPr>
              <a:lnSpc>
                <a:spcPct val="90000"/>
              </a:lnSpc>
            </a:pPr>
            <a:r>
              <a:rPr lang="nl-NL" sz="1600" dirty="0"/>
              <a:t>Zorg ervoor dat het kind zichzelf niet kan bezeren. Geef hem de ruimte en leg eventueel een klein kussen onder zijn hoofd.</a:t>
            </a:r>
          </a:p>
          <a:p>
            <a:pPr>
              <a:lnSpc>
                <a:spcPct val="90000"/>
              </a:lnSpc>
            </a:pPr>
            <a:r>
              <a:rPr lang="nl-NL" sz="1600" dirty="0"/>
              <a:t>Houd geen bewegingen tegen.</a:t>
            </a:r>
          </a:p>
          <a:p>
            <a:pPr>
              <a:lnSpc>
                <a:spcPct val="90000"/>
              </a:lnSpc>
            </a:pPr>
            <a:r>
              <a:rPr lang="nl-NL" sz="1600" dirty="0"/>
              <a:t>Zorg dat het kind zijn warmte kwijt kan. Geen dekens of warme kleding; eventueel een nat washandje op het voorhoofd.</a:t>
            </a:r>
          </a:p>
          <a:p>
            <a:pPr>
              <a:lnSpc>
                <a:spcPct val="90000"/>
              </a:lnSpc>
            </a:pPr>
            <a:r>
              <a:rPr lang="nl-NL" sz="1600" dirty="0"/>
              <a:t>Bel 1-1-2.</a:t>
            </a:r>
          </a:p>
          <a:p>
            <a:pPr>
              <a:lnSpc>
                <a:spcPct val="90000"/>
              </a:lnSpc>
            </a:pPr>
            <a:r>
              <a:rPr lang="nl-NL" sz="1600" dirty="0"/>
              <a:t>Leg het kind na de koortsstuip op zijn zij.</a:t>
            </a:r>
          </a:p>
          <a:p>
            <a:pPr>
              <a:lnSpc>
                <a:spcPct val="90000"/>
              </a:lnSpc>
            </a:pPr>
            <a:r>
              <a:rPr lang="nl-NL" sz="1600" dirty="0"/>
              <a:t>Koorts is een natuurlijke reactie van het lichaam op een infectieziekte.</a:t>
            </a:r>
          </a:p>
          <a:p>
            <a:pPr>
              <a:lnSpc>
                <a:spcPct val="90000"/>
              </a:lnSpc>
            </a:pPr>
            <a:endParaRPr lang="nl-NL" sz="1100" dirty="0"/>
          </a:p>
        </p:txBody>
      </p:sp>
    </p:spTree>
    <p:extLst>
      <p:ext uri="{BB962C8B-B14F-4D97-AF65-F5344CB8AC3E}">
        <p14:creationId xmlns:p14="http://schemas.microsoft.com/office/powerpoint/2010/main" val="358607702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7D9F0-F696-48E8-9B29-7E09C9535AE0}"/>
              </a:ext>
            </a:extLst>
          </p:cNvPr>
          <p:cNvSpPr>
            <a:spLocks noGrp="1"/>
          </p:cNvSpPr>
          <p:nvPr>
            <p:ph type="title"/>
          </p:nvPr>
        </p:nvSpPr>
        <p:spPr/>
        <p:txBody>
          <a:bodyPr/>
          <a:lstStyle/>
          <a:p>
            <a:r>
              <a:rPr lang="nl-NL" dirty="0"/>
              <a:t>Allergische reactie </a:t>
            </a:r>
          </a:p>
        </p:txBody>
      </p:sp>
      <p:sp>
        <p:nvSpPr>
          <p:cNvPr id="3" name="Tijdelijke aanduiding voor inhoud 2">
            <a:extLst>
              <a:ext uri="{FF2B5EF4-FFF2-40B4-BE49-F238E27FC236}">
                <a16:creationId xmlns:a16="http://schemas.microsoft.com/office/drawing/2014/main" id="{D8797482-EA1F-45C5-92C0-04F38CF786F6}"/>
              </a:ext>
            </a:extLst>
          </p:cNvPr>
          <p:cNvSpPr>
            <a:spLocks noGrp="1"/>
          </p:cNvSpPr>
          <p:nvPr>
            <p:ph idx="1"/>
          </p:nvPr>
        </p:nvSpPr>
        <p:spPr/>
        <p:txBody>
          <a:bodyPr/>
          <a:lstStyle/>
          <a:p>
            <a:r>
              <a:rPr lang="nl-NL" dirty="0"/>
              <a:t>Denk aan:</a:t>
            </a:r>
          </a:p>
          <a:p>
            <a:r>
              <a:rPr lang="nl-NL" dirty="0"/>
              <a:t>Voedselallergie</a:t>
            </a:r>
          </a:p>
          <a:p>
            <a:r>
              <a:rPr lang="nl-NL" dirty="0"/>
              <a:t>Hooikoorts</a:t>
            </a:r>
          </a:p>
          <a:p>
            <a:r>
              <a:rPr lang="nl-NL" dirty="0"/>
              <a:t>Voor medicijnen bijv. antibiotica</a:t>
            </a:r>
          </a:p>
          <a:p>
            <a:r>
              <a:rPr lang="nl-NL" dirty="0"/>
              <a:t>Voor huisdieren </a:t>
            </a:r>
          </a:p>
          <a:p>
            <a:r>
              <a:rPr lang="nl-NL" dirty="0"/>
              <a:t>Voor huisstofmijt </a:t>
            </a:r>
          </a:p>
          <a:p>
            <a:r>
              <a:rPr lang="nl-NL" dirty="0">
                <a:hlinkClick r:id="rId3"/>
              </a:rPr>
              <a:t>https://allesoverallergie.nl/kinderen</a:t>
            </a:r>
            <a:r>
              <a:rPr lang="nl-NL" dirty="0"/>
              <a:t> </a:t>
            </a:r>
          </a:p>
        </p:txBody>
      </p:sp>
    </p:spTree>
    <p:extLst>
      <p:ext uri="{BB962C8B-B14F-4D97-AF65-F5344CB8AC3E}">
        <p14:creationId xmlns:p14="http://schemas.microsoft.com/office/powerpoint/2010/main" val="3738653766"/>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586</Words>
  <Application>Microsoft Office PowerPoint</Application>
  <PresentationFormat>Breedbeeld</PresentationFormat>
  <Paragraphs>75</Paragraphs>
  <Slides>10</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Gill Sans MT</vt:lpstr>
      <vt:lpstr>Wingdings</vt:lpstr>
      <vt:lpstr>Pakket</vt:lpstr>
      <vt:lpstr>Kinder-EHBO </vt:lpstr>
      <vt:lpstr>Blok 1</vt:lpstr>
      <vt:lpstr>Blok 2</vt:lpstr>
      <vt:lpstr>Kinderziektes </vt:lpstr>
      <vt:lpstr>Astma=ziekte met gevolgen voor de ademhaling </vt:lpstr>
      <vt:lpstr>Diabetisch &amp; insulinepen  https://diabeter.nl/nl/over-diabeter/wie-we-zijn/  </vt:lpstr>
      <vt:lpstr>Epilepsie </vt:lpstr>
      <vt:lpstr>Koortsstuipen </vt:lpstr>
      <vt:lpstr>Allergische reactie </vt:lpstr>
      <vt:lpstr>Werken aan de 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Kinder-EHBO </dc:title>
  <dc:creator>Geertje Klip - van der Veen</dc:creator>
  <cp:lastModifiedBy>Geertje Klip - van der Veen</cp:lastModifiedBy>
  <cp:revision>1</cp:revision>
  <dcterms:created xsi:type="dcterms:W3CDTF">2019-04-02T17:33:53Z</dcterms:created>
  <dcterms:modified xsi:type="dcterms:W3CDTF">2019-04-02T17:54:36Z</dcterms:modified>
</cp:coreProperties>
</file>